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>
      <p:cViewPr>
        <p:scale>
          <a:sx n="91" d="100"/>
          <a:sy n="91" d="100"/>
        </p:scale>
        <p:origin x="13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CDDD-F412-0B3D-44D8-B6E941A15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D8670-C796-0CB3-A7F1-414F02282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638A5-DEF7-71C0-8F0F-92FCEBF7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0D2C1-D7BD-5CF4-EF55-B880745C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4E8F4-ADD8-F059-390F-0171A664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23DD-70C6-95BB-861B-A5A1D18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23565-9EFA-D803-2A7A-6BEA6495E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C94E-D25F-F95F-E434-F77D008B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959F-D7F2-061F-84DA-88E7A9D0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2B944-37B0-BCAB-3D1A-8C8E0B18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9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65FC3-B237-D718-3619-633DB964E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EEFBA-D97E-3EB6-4E3F-C0C7DB12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BD463-920A-E5D4-9780-5BB019B3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06384-0EFD-0C3E-0A2A-DE4E2F2D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B7200-52A9-B992-7556-7C0E10CB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5D7B-4746-0743-A208-A2EFC556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F1DF-D42D-74A3-5F87-B49C7C28B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48B2-027A-43F5-D49D-C184DA69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3EEB-EF67-6859-20DB-AD9D06C4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B900D-4F7B-483F-0F9E-8B3B016E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05E0-593B-5AF3-7FE9-B1009743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1881D-C02C-41F9-A422-38B239236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CD49-9F77-D782-C0BF-3F0C074A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8CA93-D068-5B6A-BCA9-160EED39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C3575-C4D2-1BDC-05E8-9D7732F9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EC96-3B20-482D-DDD7-3AF11E03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2AD9-8B24-2601-05B3-CC125EDC8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BA4A8-BCC4-ABBB-53C4-4B048F0F0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7B2CE-5675-869C-5E75-8AA345A9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43FA8-07AE-0362-9F10-9310D3F0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83F11-5487-0A72-3F84-130B0DA6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2783-462A-D6BF-2102-95B9AFB4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9D5F6-C27A-04D0-F3B3-7F9655400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019E7-764B-DB77-9165-334F0F534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D8496-0147-C544-A386-5346D164E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2EE8F-E1E6-BAE6-3D19-0A324D848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2C442-01E3-FA57-D61F-FAE430D1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2BF41-49F6-DAD9-D6A8-FF8EA620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DDF83-26E3-26BA-6E4B-385932AE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DBE6-15EB-2AC4-373B-30F609C0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378F8-7B1D-779F-ADDB-19D50474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0D42C-2E25-3A9C-2E4F-EEC5A8E8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5EB67-4641-72DC-DA4E-8CDBDDD4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F4F71-4897-36AA-41EB-64A7A8C3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9CC89-7F30-2F12-D407-F4FC0242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92764-A102-40C4-58EA-D56DF46D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67F1-B86C-7D96-FC14-B0BB4E90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50EC-283F-C4A4-663A-C830A30A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CDF44-D8F4-78B7-AF8E-F20BDF8A7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E7B96-5DC5-B85E-5581-A37F854D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B8DD2-E68D-1A64-EBB1-1B83B29E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0C2BB-C004-B585-D5C6-6FD92F25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9451-8A92-7E57-6166-A6F591D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BFF1C-EDB8-960B-60C1-B43EC6DDC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481F8-D7A4-4B35-77DA-FCAB434CE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641CF-9F35-C73A-7750-A89A81EE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C90D-125C-D7CC-AE00-9448E4A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52DAC-6E1E-212B-A501-A7E6ABDE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58D22-0E5A-9AFB-4A6A-ED6600C0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7F41E-4DEA-34F0-B6E9-30B429AC1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A239-3B00-85CE-8B33-D357C872B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EF98-17BB-F240-B738-C382139199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88DD-7CBC-4C2C-3F29-42A932F8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CAC5-4E63-784F-6781-5598033B0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C1EE-53C5-4E4A-A37A-874974C1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plan a youth Bible study so your teenagers will listen">
            <a:extLst>
              <a:ext uri="{FF2B5EF4-FFF2-40B4-BE49-F238E27FC236}">
                <a16:creationId xmlns:a16="http://schemas.microsoft.com/office/drawing/2014/main" id="{F1B0758D-65C7-5696-52F8-47C45147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r="3927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6D0BE-8558-E629-9C12-DEBD1EAAB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Inductive Bible Study</a:t>
            </a:r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</a:rPr>
              <a:t>- O.I.A. Example -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E055B-84D7-006F-6BF0-5F804B296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2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D65FD-D6B2-EA53-3B83-B6E47D4EF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C9DFB-7BC9-D8C4-3EF2-E6E7A75F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41BB-B2DB-6C63-A60D-50FFBBE7A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45B12-C451-BCA7-0D4F-E4B8D2C1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2139484"/>
            <a:ext cx="1064029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C829D-5F4B-2BFB-6CDD-C3D01E775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E81CA-4233-7C2C-B43A-369D1FEF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62DE-6758-B0F1-ADAE-3700D7143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64DBB-309B-8CE5-26F0-F25B02F6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73" y="2139484"/>
            <a:ext cx="925765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ADAA8-C81C-677D-A4BE-06F26A05D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38C49-0294-7ABF-6835-46A74B3C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2D7-B10D-75BD-054B-8662C9D4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360AB-D4FF-43E2-B51D-9BF908D4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61" y="2139484"/>
            <a:ext cx="6470277" cy="44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E2D49-6807-6308-1219-5FDC75CCB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701DE-CFC9-F4DB-3DBA-013411CE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6FC8-CA9D-2F51-0ED7-8E400D3A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A3054-72EA-F3CC-EC7A-1A57DAC1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8" y="2139484"/>
            <a:ext cx="1011484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8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6577C-41C3-8FB7-DC78-A86A4C84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F0990-9D0D-127C-2B5E-399CFEEB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E7E3-1260-183C-FEC5-3252F857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7109F-11A9-E993-3244-5CC3B5306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11" y="2139484"/>
            <a:ext cx="6998977" cy="44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0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5BA23-C6A1-0CE1-AB47-F30A8B2D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752AE-879B-804F-C8E8-CCA30A2A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88A1-3C5C-F62F-2C12-7503A0B58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E742E-568F-C459-0168-76A09D67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3031378"/>
            <a:ext cx="11420856" cy="23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1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205BB-112D-5D62-B153-C239FD634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A271F-1784-A974-9B76-CEEEDB98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9F6BE-3422-07FD-A107-4A2A54D0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72AAA-8ACD-416A-6320-2444CC22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588820"/>
            <a:ext cx="11420856" cy="31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8E1BC-7BA8-D81A-2674-5DD8B1D3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60ECF-9786-416E-481D-945A0176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86C1A-478F-A4C1-1605-DF407BB1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41F3B-04E1-1B17-FB42-CBD0C011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13" y="2139484"/>
            <a:ext cx="10436973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0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2F278-15F5-2309-A622-DB590453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C0900-8131-FD27-D8F4-4EFD0737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2884-1980-97C2-FD01-CEB96BA55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1BBBA-0ADE-9270-031E-B9F71B73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817237"/>
            <a:ext cx="11420856" cy="27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2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B3341-C780-2B59-5CA0-4701A175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7042F-ADD7-22E8-08DE-9715B106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45BA-7857-711D-79B9-C2FF95A4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F6ED4-ED4B-8D9E-E84B-6FCB3D5B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688753"/>
            <a:ext cx="11420856" cy="29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1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9CEBF-F98E-70F8-F0AB-88D77559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5B5F0-2425-A0D8-8DF0-EB81241E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Write out the Passage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C52A5-C6C5-A0EF-1735-5E85D75D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9" y="1966293"/>
            <a:ext cx="1060038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54110-200D-7309-E4B8-9F2FDF7B5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11392-16E7-0609-9BAD-10C3D3B4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154CF-2C09-7DD8-E647-BB06C3EB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4861C-21E5-8313-4DD6-20B9D04F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660201"/>
            <a:ext cx="11420856" cy="30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E0594-7D61-4FFF-0D3C-93D48E43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6DDA2-DCF4-5816-8D7B-CD07FA4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6" y="498698"/>
            <a:ext cx="2893382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a summary in your own words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BDFE1-E24B-1EEC-FBC8-D9E2A7ED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8" y="2654458"/>
            <a:ext cx="11097349" cy="30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5024E-B08A-2FBB-BD7D-8A759972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1B2FC-D030-B6A9-6A0F-7D4781568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93625"/>
            <a:ext cx="6780700" cy="40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3097">
            <a:extLst>
              <a:ext uri="{FF2B5EF4-FFF2-40B4-BE49-F238E27FC236}">
                <a16:creationId xmlns:a16="http://schemas.microsoft.com/office/drawing/2014/main" id="{D7DC14DB-B8F9-4B8E-BB6F-1CC0293C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Rectangle 3099">
            <a:extLst>
              <a:ext uri="{FF2B5EF4-FFF2-40B4-BE49-F238E27FC236}">
                <a16:creationId xmlns:a16="http://schemas.microsoft.com/office/drawing/2014/main" id="{48C5EC73-3999-4CE9-A304-0A33B431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6" name="Group 3105">
            <a:extLst>
              <a:ext uri="{FF2B5EF4-FFF2-40B4-BE49-F238E27FC236}">
                <a16:creationId xmlns:a16="http://schemas.microsoft.com/office/drawing/2014/main" id="{EB9A272B-67F2-46A4-B06F-101732A5F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092" name="Oval 3091">
              <a:extLst>
                <a:ext uri="{FF2B5EF4-FFF2-40B4-BE49-F238E27FC236}">
                  <a16:creationId xmlns:a16="http://schemas.microsoft.com/office/drawing/2014/main" id="{C8EF83DF-E89A-4293-94F8-248AE6FFA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Oval 3111">
              <a:extLst>
                <a:ext uri="{FF2B5EF4-FFF2-40B4-BE49-F238E27FC236}">
                  <a16:creationId xmlns:a16="http://schemas.microsoft.com/office/drawing/2014/main" id="{9003F16D-B722-422C-868F-66445FB7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Oval 3093">
              <a:extLst>
                <a:ext uri="{FF2B5EF4-FFF2-40B4-BE49-F238E27FC236}">
                  <a16:creationId xmlns:a16="http://schemas.microsoft.com/office/drawing/2014/main" id="{6708FAAE-788F-421F-A2EB-632D835FE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4" name="Oval 3113">
              <a:extLst>
                <a:ext uri="{FF2B5EF4-FFF2-40B4-BE49-F238E27FC236}">
                  <a16:creationId xmlns:a16="http://schemas.microsoft.com/office/drawing/2014/main" id="{D77B41AC-EB78-4F9A-9231-5D206904A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6" name="Oval 3095">
              <a:extLst>
                <a:ext uri="{FF2B5EF4-FFF2-40B4-BE49-F238E27FC236}">
                  <a16:creationId xmlns:a16="http://schemas.microsoft.com/office/drawing/2014/main" id="{30EE776E-342A-4022-AAB0-FD4485EE1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Oval 3096">
              <a:extLst>
                <a:ext uri="{FF2B5EF4-FFF2-40B4-BE49-F238E27FC236}">
                  <a16:creationId xmlns:a16="http://schemas.microsoft.com/office/drawing/2014/main" id="{48BAE954-49B9-4847-8618-F1B4BFFC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52A0FC-0A27-C452-1694-AAF6FE4E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14" y="573380"/>
            <a:ext cx="5297723" cy="2212175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Free Study Resources</a:t>
            </a:r>
          </a:p>
        </p:txBody>
      </p:sp>
      <p:sp>
        <p:nvSpPr>
          <p:cNvPr id="3099" name="Rectangle 3098">
            <a:extLst>
              <a:ext uri="{FF2B5EF4-FFF2-40B4-BE49-F238E27FC236}">
                <a16:creationId xmlns:a16="http://schemas.microsoft.com/office/drawing/2014/main" id="{7B15D645-CAC7-46F1-BA18-D731D089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1" name="Group 3100">
            <a:extLst>
              <a:ext uri="{FF2B5EF4-FFF2-40B4-BE49-F238E27FC236}">
                <a16:creationId xmlns:a16="http://schemas.microsoft.com/office/drawing/2014/main" id="{FDF268E0-ACCF-492F-8275-1F0AA256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02" name="Straight Connector 3101">
              <a:extLst>
                <a:ext uri="{FF2B5EF4-FFF2-40B4-BE49-F238E27FC236}">
                  <a16:creationId xmlns:a16="http://schemas.microsoft.com/office/drawing/2014/main" id="{B11B9E42-44B3-4EBD-8F71-13C6ED340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3" name="Straight Connector 3102">
              <a:extLst>
                <a:ext uri="{FF2B5EF4-FFF2-40B4-BE49-F238E27FC236}">
                  <a16:creationId xmlns:a16="http://schemas.microsoft.com/office/drawing/2014/main" id="{C63748F2-877D-4C3C-8AEB-59CC1F70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4" name="Straight Connector 3103">
              <a:extLst>
                <a:ext uri="{FF2B5EF4-FFF2-40B4-BE49-F238E27FC236}">
                  <a16:creationId xmlns:a16="http://schemas.microsoft.com/office/drawing/2014/main" id="{F39D52DA-0AA6-474D-966F-FB4C5F5B5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5" name="Straight Connector 3104">
              <a:extLst>
                <a:ext uri="{FF2B5EF4-FFF2-40B4-BE49-F238E27FC236}">
                  <a16:creationId xmlns:a16="http://schemas.microsoft.com/office/drawing/2014/main" id="{4D800825-8618-4241-8589-CB2AE17C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82" name="Picture 10" descr="No photo description available.">
            <a:extLst>
              <a:ext uri="{FF2B5EF4-FFF2-40B4-BE49-F238E27FC236}">
                <a16:creationId xmlns:a16="http://schemas.microsoft.com/office/drawing/2014/main" id="{D2C00883-3E03-1711-00D6-0383F895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r="-2" b="6031"/>
          <a:stretch/>
        </p:blipFill>
        <p:spPr bwMode="auto">
          <a:xfrm>
            <a:off x="603504" y="2953175"/>
            <a:ext cx="3549663" cy="31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7" name="Group 3106">
            <a:extLst>
              <a:ext uri="{FF2B5EF4-FFF2-40B4-BE49-F238E27FC236}">
                <a16:creationId xmlns:a16="http://schemas.microsoft.com/office/drawing/2014/main" id="{9179F18E-58CC-4A89-979E-34AC693B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3069202"/>
            <a:ext cx="304800" cy="429768"/>
            <a:chOff x="215328" y="-46937"/>
            <a:chExt cx="304800" cy="2773841"/>
          </a:xfrm>
        </p:grpSpPr>
        <p:cxnSp>
          <p:nvCxnSpPr>
            <p:cNvPr id="3108" name="Straight Connector 3107">
              <a:extLst>
                <a:ext uri="{FF2B5EF4-FFF2-40B4-BE49-F238E27FC236}">
                  <a16:creationId xmlns:a16="http://schemas.microsoft.com/office/drawing/2014/main" id="{9D07F5E0-56E3-4C0B-87D3-3C1C03DD1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id="{BFEA19CE-000C-4F9C-9DF4-D1E8A03F9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EA5452EE-DDDB-4EEF-8570-B0FA6C98B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F48CC4D6-CE8A-4006-834E-52FCCF74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Bible Gateway (@biblegateway) / X">
            <a:extLst>
              <a:ext uri="{FF2B5EF4-FFF2-40B4-BE49-F238E27FC236}">
                <a16:creationId xmlns:a16="http://schemas.microsoft.com/office/drawing/2014/main" id="{D4C0A7AC-2A26-D11E-721D-9BBD2D0E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4" r="-2" b="11"/>
          <a:stretch/>
        </p:blipFill>
        <p:spPr bwMode="auto">
          <a:xfrm>
            <a:off x="4280448" y="2941901"/>
            <a:ext cx="3549663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fe Together Fellowship - Tools for Growth">
            <a:extLst>
              <a:ext uri="{FF2B5EF4-FFF2-40B4-BE49-F238E27FC236}">
                <a16:creationId xmlns:a16="http://schemas.microsoft.com/office/drawing/2014/main" id="{A91A01FB-F621-2129-C77D-88F23E1F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r="-2" b="4728"/>
          <a:stretch/>
        </p:blipFill>
        <p:spPr bwMode="auto">
          <a:xfrm>
            <a:off x="7949294" y="2941901"/>
            <a:ext cx="3549663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" name="Rectangle 3112">
            <a:extLst>
              <a:ext uri="{FF2B5EF4-FFF2-40B4-BE49-F238E27FC236}">
                <a16:creationId xmlns:a16="http://schemas.microsoft.com/office/drawing/2014/main" id="{DC953D31-C1A7-4FC4-8CDF-85E2F34A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5" name="Group 3114">
            <a:extLst>
              <a:ext uri="{FF2B5EF4-FFF2-40B4-BE49-F238E27FC236}">
                <a16:creationId xmlns:a16="http://schemas.microsoft.com/office/drawing/2014/main" id="{10F141FE-87E1-4A1E-97A5-B072042E0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16" name="Straight Connector 3115">
              <a:extLst>
                <a:ext uri="{FF2B5EF4-FFF2-40B4-BE49-F238E27FC236}">
                  <a16:creationId xmlns:a16="http://schemas.microsoft.com/office/drawing/2014/main" id="{4523F37A-A07A-4CAC-AFC1-3FA4FD4BF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7" name="Straight Connector 3116">
              <a:extLst>
                <a:ext uri="{FF2B5EF4-FFF2-40B4-BE49-F238E27FC236}">
                  <a16:creationId xmlns:a16="http://schemas.microsoft.com/office/drawing/2014/main" id="{388A387D-82C8-40B7-BADA-6BDBD9B3B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8" name="Straight Connector 3117">
              <a:extLst>
                <a:ext uri="{FF2B5EF4-FFF2-40B4-BE49-F238E27FC236}">
                  <a16:creationId xmlns:a16="http://schemas.microsoft.com/office/drawing/2014/main" id="{CEB29A9F-593B-416C-AC64-DE56AE976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9" name="Straight Connector 3118">
              <a:extLst>
                <a:ext uri="{FF2B5EF4-FFF2-40B4-BE49-F238E27FC236}">
                  <a16:creationId xmlns:a16="http://schemas.microsoft.com/office/drawing/2014/main" id="{44A393C6-4F1D-4472-A646-B2BADD561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550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CE928-ECBF-2BBD-5B4E-EB351262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9347-E8F3-D6C5-465D-3F1E025E6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Start by gathering context!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D3CC1-2329-1292-4C2D-716A840D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2561910"/>
            <a:ext cx="7225748" cy="17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BCF61-5FAF-0F56-98A1-64578154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A51D6-9513-C15D-BC92-6118BA564C89}"/>
              </a:ext>
            </a:extLst>
          </p:cNvPr>
          <p:cNvSpPr txBox="1"/>
          <p:nvPr/>
        </p:nvSpPr>
        <p:spPr>
          <a:xfrm>
            <a:off x="660042" y="806824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Start by gathering context!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B6E67-CCB4-E1A6-9C5D-27018FE8E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378694"/>
            <a:ext cx="7225748" cy="41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2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A3B9F-36D1-BA2E-B783-C76858DC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915B-9479-6ED2-FFA2-2E52CDC1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Note the immediate context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87F52-9AE8-7C24-EB17-03F7AF5D2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4" y="1966293"/>
            <a:ext cx="1127129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8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D15AE-270B-A217-D307-CF9E18A8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56E55-A83E-7F3C-04DF-E5B235C97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Note the grammar first!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83B67-5536-F6D2-5DE6-132E4E90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59" y="1966293"/>
            <a:ext cx="852088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4BC91-66EF-DB50-472A-279F5AA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64A5-0042-9CB8-7CE9-587C396E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Note the grammar first!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D29BB-44FC-DB35-0EAC-7F792E04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2489653"/>
            <a:ext cx="7225748" cy="18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5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F8582-9926-58C0-9940-81EF775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Observation (Cont.)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7C7C4AE-C53C-42FB-B653-60E45954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1507" y="387224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What do we see?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1D4D81-A906-A6F9-3C2F-B6077B695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55" y="3284603"/>
            <a:ext cx="5131088" cy="1334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3832BC-144C-D407-B5AD-A7F5C978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98" y="2074410"/>
            <a:ext cx="5952548" cy="35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22649-8E10-7AE1-45AE-82C88E40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FECA0-3305-B561-8046-571C7278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Put the pieces together 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0D4F-6BF5-7AC8-B4CF-A16EAA29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331851"/>
            <a:ext cx="11420856" cy="3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155</Words>
  <Application>Microsoft Macintosh PowerPoint</Application>
  <PresentationFormat>Widescreen</PresentationFormat>
  <Paragraphs>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Inductive Bible Study - O.I.A. Example - </vt:lpstr>
      <vt:lpstr>Observation</vt:lpstr>
      <vt:lpstr>Observation </vt:lpstr>
      <vt:lpstr>Observation </vt:lpstr>
      <vt:lpstr>Observation </vt:lpstr>
      <vt:lpstr>Observation </vt:lpstr>
      <vt:lpstr>Observation </vt:lpstr>
      <vt:lpstr>Observation (Cont.)</vt:lpstr>
      <vt:lpstr>Interpret</vt:lpstr>
      <vt:lpstr>Interpret</vt:lpstr>
      <vt:lpstr>Interpret</vt:lpstr>
      <vt:lpstr>Interpret</vt:lpstr>
      <vt:lpstr>Interpret</vt:lpstr>
      <vt:lpstr>Interpret</vt:lpstr>
      <vt:lpstr>Interpret</vt:lpstr>
      <vt:lpstr>Interpret</vt:lpstr>
      <vt:lpstr>Interpret</vt:lpstr>
      <vt:lpstr>Interpret</vt:lpstr>
      <vt:lpstr>Interpret</vt:lpstr>
      <vt:lpstr>Interpret</vt:lpstr>
      <vt:lpstr>Interpret (Cont.)</vt:lpstr>
      <vt:lpstr>Application</vt:lpstr>
      <vt:lpstr>Free Study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jose.j.dominguez99@gmail.com</dc:creator>
  <cp:lastModifiedBy>jose.j.dominguez99@gmail.com</cp:lastModifiedBy>
  <cp:revision>4</cp:revision>
  <dcterms:created xsi:type="dcterms:W3CDTF">2024-11-23T23:48:38Z</dcterms:created>
  <dcterms:modified xsi:type="dcterms:W3CDTF">2024-11-24T18:44:37Z</dcterms:modified>
</cp:coreProperties>
</file>