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6"/>
  </p:notesMasterIdLst>
  <p:handoutMasterIdLst>
    <p:handoutMasterId r:id="rId27"/>
  </p:handoutMasterIdLst>
  <p:sldIdLst>
    <p:sldId id="342" r:id="rId5"/>
    <p:sldId id="380" r:id="rId6"/>
    <p:sldId id="383" r:id="rId7"/>
    <p:sldId id="389" r:id="rId8"/>
    <p:sldId id="393" r:id="rId9"/>
    <p:sldId id="387" r:id="rId10"/>
    <p:sldId id="382" r:id="rId11"/>
    <p:sldId id="394" r:id="rId12"/>
    <p:sldId id="395" r:id="rId13"/>
    <p:sldId id="375" r:id="rId14"/>
    <p:sldId id="388" r:id="rId15"/>
    <p:sldId id="392" r:id="rId16"/>
    <p:sldId id="384" r:id="rId17"/>
    <p:sldId id="376" r:id="rId18"/>
    <p:sldId id="385" r:id="rId19"/>
    <p:sldId id="379" r:id="rId20"/>
    <p:sldId id="390" r:id="rId21"/>
    <p:sldId id="373" r:id="rId22"/>
    <p:sldId id="391" r:id="rId23"/>
    <p:sldId id="377" r:id="rId24"/>
    <p:sldId id="372"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3FBFE"/>
    <a:srgbClr val="000000"/>
    <a:srgbClr val="05202E"/>
    <a:srgbClr val="05152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10A1B5D5-9B99-4C35-A422-299274C87663}">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5388" autoAdjust="0"/>
  </p:normalViewPr>
  <p:slideViewPr>
    <p:cSldViewPr snapToGrid="0" snapToObjects="1" showGuides="1">
      <p:cViewPr varScale="1">
        <p:scale>
          <a:sx n="60" d="100"/>
          <a:sy n="60" d="100"/>
        </p:scale>
        <p:origin x="56" y="13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67" d="100"/>
          <a:sy n="67" d="100"/>
        </p:scale>
        <p:origin x="3120"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4459878-C319-6BF3-52DC-16FA4340A6C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C82FA7FC-DFAE-8499-5A3E-AD9648D7FCA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58BFD57-AB0A-470B-A7AF-56DFE7B5174A}" type="datetimeFigureOut">
              <a:rPr lang="en-US" smtClean="0"/>
              <a:t>6/8/2024</a:t>
            </a:fld>
            <a:endParaRPr lang="en-US" dirty="0"/>
          </a:p>
        </p:txBody>
      </p:sp>
      <p:sp>
        <p:nvSpPr>
          <p:cNvPr id="4" name="Footer Placeholder 3">
            <a:extLst>
              <a:ext uri="{FF2B5EF4-FFF2-40B4-BE49-F238E27FC236}">
                <a16:creationId xmlns:a16="http://schemas.microsoft.com/office/drawing/2014/main" id="{4C9C12BB-9544-9F9A-BEDA-E7168643859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7D1E77E4-B9A2-A882-9240-3AE65EE217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E9D61A1-75D9-49F7-83EB-F5872642613A}" type="slidenum">
              <a:rPr lang="en-US" smtClean="0"/>
              <a:t>‹#›</a:t>
            </a:fld>
            <a:endParaRPr lang="en-US" dirty="0"/>
          </a:p>
        </p:txBody>
      </p:sp>
    </p:spTree>
    <p:extLst>
      <p:ext uri="{BB962C8B-B14F-4D97-AF65-F5344CB8AC3E}">
        <p14:creationId xmlns:p14="http://schemas.microsoft.com/office/powerpoint/2010/main" val="1477327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B3339F-6CEA-4641-BE08-40DAFD6FCF25}" type="datetimeFigureOut">
              <a:rPr lang="en-US" smtClean="0"/>
              <a:t>6/8/2024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F75CB5-5666-5049-9AE0-38EFD385C21E}" type="slidenum">
              <a:rPr lang="en-US" smtClean="0"/>
              <a:t>‹#›</a:t>
            </a:fld>
            <a:endParaRPr lang="en-US" dirty="0"/>
          </a:p>
        </p:txBody>
      </p:sp>
    </p:spTree>
    <p:extLst>
      <p:ext uri="{BB962C8B-B14F-4D97-AF65-F5344CB8AC3E}">
        <p14:creationId xmlns:p14="http://schemas.microsoft.com/office/powerpoint/2010/main" val="4755626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F75CB5-5666-5049-9AE0-38EFD385C21E}" type="slidenum">
              <a:rPr lang="en-US" smtClean="0"/>
              <a:t>1</a:t>
            </a:fld>
            <a:endParaRPr lang="en-US" dirty="0"/>
          </a:p>
        </p:txBody>
      </p:sp>
    </p:spTree>
    <p:extLst>
      <p:ext uri="{BB962C8B-B14F-4D97-AF65-F5344CB8AC3E}">
        <p14:creationId xmlns:p14="http://schemas.microsoft.com/office/powerpoint/2010/main" val="15759997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F75CB5-5666-5049-9AE0-38EFD385C21E}" type="slidenum">
              <a:rPr lang="en-US" smtClean="0"/>
              <a:t>10</a:t>
            </a:fld>
            <a:endParaRPr lang="en-US" dirty="0"/>
          </a:p>
        </p:txBody>
      </p:sp>
    </p:spTree>
    <p:extLst>
      <p:ext uri="{BB962C8B-B14F-4D97-AF65-F5344CB8AC3E}">
        <p14:creationId xmlns:p14="http://schemas.microsoft.com/office/powerpoint/2010/main" val="29825224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F75CB5-5666-5049-9AE0-38EFD385C21E}" type="slidenum">
              <a:rPr lang="en-US" smtClean="0"/>
              <a:t>11</a:t>
            </a:fld>
            <a:endParaRPr lang="en-US" dirty="0"/>
          </a:p>
        </p:txBody>
      </p:sp>
    </p:spTree>
    <p:extLst>
      <p:ext uri="{BB962C8B-B14F-4D97-AF65-F5344CB8AC3E}">
        <p14:creationId xmlns:p14="http://schemas.microsoft.com/office/powerpoint/2010/main" val="42133317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F75CB5-5666-5049-9AE0-38EFD385C21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947979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F75CB5-5666-5049-9AE0-38EFD385C21E}" type="slidenum">
              <a:rPr lang="en-US" smtClean="0"/>
              <a:t>13</a:t>
            </a:fld>
            <a:endParaRPr lang="en-US" dirty="0"/>
          </a:p>
        </p:txBody>
      </p:sp>
    </p:spTree>
    <p:extLst>
      <p:ext uri="{BB962C8B-B14F-4D97-AF65-F5344CB8AC3E}">
        <p14:creationId xmlns:p14="http://schemas.microsoft.com/office/powerpoint/2010/main" val="13221051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F75CB5-5666-5049-9AE0-38EFD385C21E}" type="slidenum">
              <a:rPr lang="en-US" smtClean="0"/>
              <a:t>14</a:t>
            </a:fld>
            <a:endParaRPr lang="en-US" dirty="0"/>
          </a:p>
        </p:txBody>
      </p:sp>
    </p:spTree>
    <p:extLst>
      <p:ext uri="{BB962C8B-B14F-4D97-AF65-F5344CB8AC3E}">
        <p14:creationId xmlns:p14="http://schemas.microsoft.com/office/powerpoint/2010/main" val="24930290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F75CB5-5666-5049-9AE0-38EFD385C21E}" type="slidenum">
              <a:rPr lang="en-US" smtClean="0"/>
              <a:t>15</a:t>
            </a:fld>
            <a:endParaRPr lang="en-US" dirty="0"/>
          </a:p>
        </p:txBody>
      </p:sp>
    </p:spTree>
    <p:extLst>
      <p:ext uri="{BB962C8B-B14F-4D97-AF65-F5344CB8AC3E}">
        <p14:creationId xmlns:p14="http://schemas.microsoft.com/office/powerpoint/2010/main" val="3716100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F75CB5-5666-5049-9AE0-38EFD385C21E}" type="slidenum">
              <a:rPr lang="en-US" smtClean="0"/>
              <a:t>16</a:t>
            </a:fld>
            <a:endParaRPr lang="en-US" dirty="0"/>
          </a:p>
        </p:txBody>
      </p:sp>
    </p:spTree>
    <p:extLst>
      <p:ext uri="{BB962C8B-B14F-4D97-AF65-F5344CB8AC3E}">
        <p14:creationId xmlns:p14="http://schemas.microsoft.com/office/powerpoint/2010/main" val="1784199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F75CB5-5666-5049-9AE0-38EFD385C21E}" type="slidenum">
              <a:rPr lang="en-US" smtClean="0"/>
              <a:t>17</a:t>
            </a:fld>
            <a:endParaRPr lang="en-US" dirty="0"/>
          </a:p>
        </p:txBody>
      </p:sp>
    </p:spTree>
    <p:extLst>
      <p:ext uri="{BB962C8B-B14F-4D97-AF65-F5344CB8AC3E}">
        <p14:creationId xmlns:p14="http://schemas.microsoft.com/office/powerpoint/2010/main" val="11779198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F75CB5-5666-5049-9AE0-38EFD385C21E}" type="slidenum">
              <a:rPr lang="en-US" smtClean="0"/>
              <a:t>18</a:t>
            </a:fld>
            <a:endParaRPr lang="en-US" dirty="0"/>
          </a:p>
        </p:txBody>
      </p:sp>
    </p:spTree>
    <p:extLst>
      <p:ext uri="{BB962C8B-B14F-4D97-AF65-F5344CB8AC3E}">
        <p14:creationId xmlns:p14="http://schemas.microsoft.com/office/powerpoint/2010/main" val="18601641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F75CB5-5666-5049-9AE0-38EFD385C21E}" type="slidenum">
              <a:rPr lang="en-US" smtClean="0"/>
              <a:t>19</a:t>
            </a:fld>
            <a:endParaRPr lang="en-US" dirty="0"/>
          </a:p>
        </p:txBody>
      </p:sp>
    </p:spTree>
    <p:extLst>
      <p:ext uri="{BB962C8B-B14F-4D97-AF65-F5344CB8AC3E}">
        <p14:creationId xmlns:p14="http://schemas.microsoft.com/office/powerpoint/2010/main" val="53633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F75CB5-5666-5049-9AE0-38EFD385C21E}" type="slidenum">
              <a:rPr lang="en-US" smtClean="0"/>
              <a:t>2</a:t>
            </a:fld>
            <a:endParaRPr lang="en-US" dirty="0"/>
          </a:p>
        </p:txBody>
      </p:sp>
    </p:spTree>
    <p:extLst>
      <p:ext uri="{BB962C8B-B14F-4D97-AF65-F5344CB8AC3E}">
        <p14:creationId xmlns:p14="http://schemas.microsoft.com/office/powerpoint/2010/main" val="8392136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F75CB5-5666-5049-9AE0-38EFD385C21E}" type="slidenum">
              <a:rPr lang="en-US" smtClean="0"/>
              <a:t>20</a:t>
            </a:fld>
            <a:endParaRPr lang="en-US" dirty="0"/>
          </a:p>
        </p:txBody>
      </p:sp>
    </p:spTree>
    <p:extLst>
      <p:ext uri="{BB962C8B-B14F-4D97-AF65-F5344CB8AC3E}">
        <p14:creationId xmlns:p14="http://schemas.microsoft.com/office/powerpoint/2010/main" val="7124872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F75CB5-5666-5049-9AE0-38EFD385C21E}" type="slidenum">
              <a:rPr lang="en-US" smtClean="0"/>
              <a:t>21</a:t>
            </a:fld>
            <a:endParaRPr lang="en-US" dirty="0"/>
          </a:p>
        </p:txBody>
      </p:sp>
    </p:spTree>
    <p:extLst>
      <p:ext uri="{BB962C8B-B14F-4D97-AF65-F5344CB8AC3E}">
        <p14:creationId xmlns:p14="http://schemas.microsoft.com/office/powerpoint/2010/main" val="41678901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F75CB5-5666-5049-9AE0-38EFD385C21E}" type="slidenum">
              <a:rPr lang="en-US" smtClean="0"/>
              <a:t>3</a:t>
            </a:fld>
            <a:endParaRPr lang="en-US" dirty="0"/>
          </a:p>
        </p:txBody>
      </p:sp>
    </p:spTree>
    <p:extLst>
      <p:ext uri="{BB962C8B-B14F-4D97-AF65-F5344CB8AC3E}">
        <p14:creationId xmlns:p14="http://schemas.microsoft.com/office/powerpoint/2010/main" val="21535814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F75CB5-5666-5049-9AE0-38EFD385C21E}" type="slidenum">
              <a:rPr lang="en-US" smtClean="0"/>
              <a:t>4</a:t>
            </a:fld>
            <a:endParaRPr lang="en-US" dirty="0"/>
          </a:p>
        </p:txBody>
      </p:sp>
    </p:spTree>
    <p:extLst>
      <p:ext uri="{BB962C8B-B14F-4D97-AF65-F5344CB8AC3E}">
        <p14:creationId xmlns:p14="http://schemas.microsoft.com/office/powerpoint/2010/main" val="1153465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F75CB5-5666-5049-9AE0-38EFD385C21E}" type="slidenum">
              <a:rPr lang="en-US" smtClean="0"/>
              <a:t>5</a:t>
            </a:fld>
            <a:endParaRPr lang="en-US" dirty="0"/>
          </a:p>
        </p:txBody>
      </p:sp>
    </p:spTree>
    <p:extLst>
      <p:ext uri="{BB962C8B-B14F-4D97-AF65-F5344CB8AC3E}">
        <p14:creationId xmlns:p14="http://schemas.microsoft.com/office/powerpoint/2010/main" val="1485869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F75CB5-5666-5049-9AE0-38EFD385C21E}" type="slidenum">
              <a:rPr lang="en-US" smtClean="0"/>
              <a:t>6</a:t>
            </a:fld>
            <a:endParaRPr lang="en-US" dirty="0"/>
          </a:p>
        </p:txBody>
      </p:sp>
    </p:spTree>
    <p:extLst>
      <p:ext uri="{BB962C8B-B14F-4D97-AF65-F5344CB8AC3E}">
        <p14:creationId xmlns:p14="http://schemas.microsoft.com/office/powerpoint/2010/main" val="3452342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F75CB5-5666-5049-9AE0-38EFD385C21E}" type="slidenum">
              <a:rPr lang="en-US" smtClean="0"/>
              <a:t>7</a:t>
            </a:fld>
            <a:endParaRPr lang="en-US" dirty="0"/>
          </a:p>
        </p:txBody>
      </p:sp>
    </p:spTree>
    <p:extLst>
      <p:ext uri="{BB962C8B-B14F-4D97-AF65-F5344CB8AC3E}">
        <p14:creationId xmlns:p14="http://schemas.microsoft.com/office/powerpoint/2010/main" val="2461705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F75CB5-5666-5049-9AE0-38EFD385C21E}" type="slidenum">
              <a:rPr lang="en-US" smtClean="0"/>
              <a:t>8</a:t>
            </a:fld>
            <a:endParaRPr lang="en-US" dirty="0"/>
          </a:p>
        </p:txBody>
      </p:sp>
    </p:spTree>
    <p:extLst>
      <p:ext uri="{BB962C8B-B14F-4D97-AF65-F5344CB8AC3E}">
        <p14:creationId xmlns:p14="http://schemas.microsoft.com/office/powerpoint/2010/main" val="36610870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F75CB5-5666-5049-9AE0-38EFD385C21E}" type="slidenum">
              <a:rPr lang="en-US" smtClean="0"/>
              <a:t>9</a:t>
            </a:fld>
            <a:endParaRPr lang="en-US" dirty="0"/>
          </a:p>
        </p:txBody>
      </p:sp>
    </p:spTree>
    <p:extLst>
      <p:ext uri="{BB962C8B-B14F-4D97-AF65-F5344CB8AC3E}">
        <p14:creationId xmlns:p14="http://schemas.microsoft.com/office/powerpoint/2010/main" val="6877062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Subtitle">
    <p:bg>
      <p:bgPr>
        <a:gradFill>
          <a:gsLst>
            <a:gs pos="93000">
              <a:schemeClr val="tx2"/>
            </a:gs>
            <a:gs pos="81000">
              <a:schemeClr val="accent6">
                <a:lumMod val="50000"/>
              </a:schemeClr>
            </a:gs>
            <a:gs pos="27000">
              <a:schemeClr val="tx1"/>
            </a:gs>
            <a:gs pos="8000">
              <a:schemeClr val="accent4">
                <a:lumMod val="75000"/>
              </a:schemeClr>
            </a:gs>
            <a:gs pos="0">
              <a:schemeClr val="accent4"/>
            </a:gs>
            <a:gs pos="99000">
              <a:schemeClr val="tx2">
                <a:lumMod val="40000"/>
                <a:lumOff val="60000"/>
              </a:schemeClr>
            </a:gs>
          </a:gsLst>
          <a:lin ang="12600000" scaled="0"/>
        </a:gra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1BA6450-E291-DC40-F198-C02B485137B0}"/>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 y="1"/>
            <a:ext cx="12192003" cy="6857999"/>
          </a:xfrm>
          <a:prstGeom prst="rect">
            <a:avLst/>
          </a:prstGeom>
        </p:spPr>
      </p:pic>
      <p:sp>
        <p:nvSpPr>
          <p:cNvPr id="2" name="Title 1">
            <a:extLst>
              <a:ext uri="{FF2B5EF4-FFF2-40B4-BE49-F238E27FC236}">
                <a16:creationId xmlns:a16="http://schemas.microsoft.com/office/drawing/2014/main" id="{3A462FF1-D97D-8505-FE7F-8B2DB411A8B1}"/>
              </a:ext>
            </a:extLst>
          </p:cNvPr>
          <p:cNvSpPr>
            <a:spLocks noGrp="1"/>
          </p:cNvSpPr>
          <p:nvPr>
            <p:ph type="title" hasCustomPrompt="1"/>
          </p:nvPr>
        </p:nvSpPr>
        <p:spPr>
          <a:xfrm>
            <a:off x="0" y="304799"/>
            <a:ext cx="12191998" cy="3215641"/>
          </a:xfrm>
        </p:spPr>
        <p:txBody>
          <a:bodyPr lIns="0" rIns="0" bIns="0" anchor="b" anchorCtr="0">
            <a:noAutofit/>
          </a:bodyPr>
          <a:lstStyle>
            <a:lvl1pPr algn="ctr">
              <a:defRPr sz="6000" kern="1200" cap="all" spc="300" baseline="0">
                <a:solidFill>
                  <a:schemeClr val="accent3">
                    <a:lumMod val="75000"/>
                  </a:schemeClr>
                </a:solidFill>
              </a:defRPr>
            </a:lvl1pPr>
          </a:lstStyle>
          <a:p>
            <a:r>
              <a:rPr lang="en-US" dirty="0"/>
              <a:t>Click to add title</a:t>
            </a:r>
          </a:p>
        </p:txBody>
      </p:sp>
      <p:sp>
        <p:nvSpPr>
          <p:cNvPr id="12" name="Subtitle 2">
            <a:extLst>
              <a:ext uri="{FF2B5EF4-FFF2-40B4-BE49-F238E27FC236}">
                <a16:creationId xmlns:a16="http://schemas.microsoft.com/office/drawing/2014/main" id="{58B9CAE2-F3DD-D6D3-96C8-D947A4117752}"/>
              </a:ext>
            </a:extLst>
          </p:cNvPr>
          <p:cNvSpPr>
            <a:spLocks noGrp="1"/>
          </p:cNvSpPr>
          <p:nvPr>
            <p:ph type="subTitle" idx="1" hasCustomPrompt="1"/>
          </p:nvPr>
        </p:nvSpPr>
        <p:spPr>
          <a:xfrm>
            <a:off x="3" y="3670628"/>
            <a:ext cx="12191997" cy="2577772"/>
          </a:xfrm>
        </p:spPr>
        <p:txBody>
          <a:bodyPr>
            <a:noAutofit/>
          </a:bodyPr>
          <a:lstStyle>
            <a:lvl1pPr marL="0" indent="0" algn="ctr">
              <a:buNone/>
              <a:defRPr sz="3200" b="0" i="0" cap="all" spc="600" baseline="0">
                <a:solidFill>
                  <a:schemeClr val="accent3"/>
                </a:solidFill>
                <a:latin typeface="+mj-lt"/>
                <a:cs typeface="Biome Light" panose="020B03030302040208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Tree>
    <p:extLst>
      <p:ext uri="{BB962C8B-B14F-4D97-AF65-F5344CB8AC3E}">
        <p14:creationId xmlns:p14="http://schemas.microsoft.com/office/powerpoint/2010/main" val="411932155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and 2 column">
    <p:bg>
      <p:bgPr>
        <a:gradFill>
          <a:gsLst>
            <a:gs pos="100000">
              <a:schemeClr val="tx2"/>
            </a:gs>
            <a:gs pos="81000">
              <a:schemeClr val="accent6"/>
            </a:gs>
            <a:gs pos="55000">
              <a:srgbClr val="02090E"/>
            </a:gs>
            <a:gs pos="14000">
              <a:schemeClr val="accent4">
                <a:lumMod val="75000"/>
              </a:schemeClr>
            </a:gs>
            <a:gs pos="0">
              <a:schemeClr val="accent4"/>
            </a:gs>
          </a:gsLst>
          <a:lin ang="7800000" scaled="0"/>
        </a:gra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123B0D0-B01D-0BB0-6127-A878BE49D18E}"/>
              </a:ext>
              <a:ext uri="{C183D7F6-B498-43B3-948B-1728B52AA6E4}">
                <adec:decorative xmlns:adec="http://schemas.microsoft.com/office/drawing/2017/decorative" val="1"/>
              </a:ext>
            </a:extLst>
          </p:cNvPr>
          <p:cNvSpPr/>
          <p:nvPr userDrawn="1"/>
        </p:nvSpPr>
        <p:spPr>
          <a:xfrm>
            <a:off x="6039728" y="-6350"/>
            <a:ext cx="6154615" cy="686435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Nova"/>
              <a:ea typeface="+mn-ea"/>
              <a:cs typeface="+mn-cs"/>
            </a:endParaRPr>
          </a:p>
        </p:txBody>
      </p:sp>
      <p:sp>
        <p:nvSpPr>
          <p:cNvPr id="2" name="Title 1">
            <a:extLst>
              <a:ext uri="{FF2B5EF4-FFF2-40B4-BE49-F238E27FC236}">
                <a16:creationId xmlns:a16="http://schemas.microsoft.com/office/drawing/2014/main" id="{DF8070BB-B3B5-3A8A-2466-D661C741794F}"/>
              </a:ext>
            </a:extLst>
          </p:cNvPr>
          <p:cNvSpPr>
            <a:spLocks noGrp="1"/>
          </p:cNvSpPr>
          <p:nvPr>
            <p:ph type="title" hasCustomPrompt="1"/>
          </p:nvPr>
        </p:nvSpPr>
        <p:spPr>
          <a:xfrm>
            <a:off x="6889627" y="173736"/>
            <a:ext cx="4352662" cy="2203704"/>
          </a:xfrm>
        </p:spPr>
        <p:txBody>
          <a:bodyPr anchor="b">
            <a:noAutofit/>
          </a:bodyPr>
          <a:lstStyle>
            <a:lvl1pPr algn="l">
              <a:defRPr sz="3200" cap="all" spc="0" baseline="0">
                <a:solidFill>
                  <a:schemeClr val="accent3">
                    <a:lumMod val="75000"/>
                  </a:schemeClr>
                </a:solidFill>
              </a:defRPr>
            </a:lvl1pPr>
          </a:lstStyle>
          <a:p>
            <a:r>
              <a:rPr lang="en-US" dirty="0"/>
              <a:t>Click to add title</a:t>
            </a:r>
          </a:p>
        </p:txBody>
      </p:sp>
      <p:sp>
        <p:nvSpPr>
          <p:cNvPr id="10" name="Picture Placeholder 9">
            <a:extLst>
              <a:ext uri="{FF2B5EF4-FFF2-40B4-BE49-F238E27FC236}">
                <a16:creationId xmlns:a16="http://schemas.microsoft.com/office/drawing/2014/main" id="{6C363351-4779-B42E-ED7A-C4AF2920BABC}"/>
              </a:ext>
            </a:extLst>
          </p:cNvPr>
          <p:cNvSpPr>
            <a:spLocks noGrp="1"/>
          </p:cNvSpPr>
          <p:nvPr>
            <p:ph type="pic" sz="quarter" idx="37"/>
          </p:nvPr>
        </p:nvSpPr>
        <p:spPr>
          <a:xfrm>
            <a:off x="336550" y="336550"/>
            <a:ext cx="5303640" cy="6184900"/>
          </a:xfrm>
        </p:spPr>
        <p:txBody>
          <a:bodyPr/>
          <a:lstStyle>
            <a:lvl1pPr algn="ctr">
              <a:defRPr sz="2000"/>
            </a:lvl1pPr>
          </a:lstStyle>
          <a:p>
            <a:r>
              <a:rPr lang="en-US"/>
              <a:t>Click icon to add picture</a:t>
            </a:r>
            <a:endParaRPr lang="en-US" dirty="0"/>
          </a:p>
        </p:txBody>
      </p:sp>
      <p:sp>
        <p:nvSpPr>
          <p:cNvPr id="19" name="Content Placeholder 4">
            <a:extLst>
              <a:ext uri="{FF2B5EF4-FFF2-40B4-BE49-F238E27FC236}">
                <a16:creationId xmlns:a16="http://schemas.microsoft.com/office/drawing/2014/main" id="{39870F08-C2AE-9AF7-58DE-EEA8A48BEDA9}"/>
              </a:ext>
            </a:extLst>
          </p:cNvPr>
          <p:cNvSpPr>
            <a:spLocks noGrp="1"/>
          </p:cNvSpPr>
          <p:nvPr>
            <p:ph sz="quarter" idx="36" hasCustomPrompt="1"/>
          </p:nvPr>
        </p:nvSpPr>
        <p:spPr>
          <a:xfrm>
            <a:off x="6889627" y="3104277"/>
            <a:ext cx="4371560" cy="3022201"/>
          </a:xfrm>
        </p:spPr>
        <p:txBody>
          <a:bodyPr/>
          <a:lstStyle>
            <a:lvl1pPr marL="0" indent="0">
              <a:lnSpc>
                <a:spcPct val="120000"/>
              </a:lnSpc>
              <a:spcBef>
                <a:spcPts val="1000"/>
              </a:spcBef>
              <a:spcAft>
                <a:spcPts val="600"/>
              </a:spcAft>
              <a:buClr>
                <a:schemeClr val="accent6"/>
              </a:buClr>
              <a:buFont typeface="Arial" panose="020B0604020202020204" pitchFamily="34" charset="0"/>
              <a:buNone/>
              <a:defRPr sz="1800" spc="0" baseline="0">
                <a:solidFill>
                  <a:schemeClr val="bg1"/>
                </a:solidFill>
                <a:latin typeface="+mn-lt"/>
              </a:defRPr>
            </a:lvl1pPr>
            <a:lvl2pPr marL="569214" indent="-285750">
              <a:lnSpc>
                <a:spcPct val="120000"/>
              </a:lnSpc>
              <a:spcBef>
                <a:spcPts val="1000"/>
              </a:spcBef>
              <a:spcAft>
                <a:spcPts val="600"/>
              </a:spcAft>
              <a:buClr>
                <a:schemeClr val="accent3"/>
              </a:buClr>
              <a:buFont typeface="Arial" panose="020B0604020202020204" pitchFamily="34" charset="0"/>
              <a:buChar char="•"/>
              <a:defRPr sz="1800" spc="0"/>
            </a:lvl2pPr>
            <a:lvl3pPr marL="861822" indent="-285750">
              <a:lnSpc>
                <a:spcPct val="120000"/>
              </a:lnSpc>
              <a:spcBef>
                <a:spcPts val="1000"/>
              </a:spcBef>
              <a:spcAft>
                <a:spcPts val="600"/>
              </a:spcAft>
              <a:buClr>
                <a:schemeClr val="accent3"/>
              </a:buClr>
              <a:buFont typeface="Arial" panose="020B0604020202020204" pitchFamily="34" charset="0"/>
              <a:buChar char="•"/>
              <a:defRPr sz="1800" spc="0"/>
            </a:lvl3pPr>
            <a:lvl4pPr marL="1152144" indent="-285750">
              <a:lnSpc>
                <a:spcPct val="120000"/>
              </a:lnSpc>
              <a:spcBef>
                <a:spcPts val="1000"/>
              </a:spcBef>
              <a:spcAft>
                <a:spcPts val="600"/>
              </a:spcAft>
              <a:buClr>
                <a:schemeClr val="accent3"/>
              </a:buClr>
              <a:buFont typeface="Arial" panose="020B0604020202020204" pitchFamily="34" charset="0"/>
              <a:buChar char="•"/>
              <a:defRPr sz="1800" spc="0"/>
            </a:lvl4pPr>
          </a:lstStyle>
          <a:p>
            <a:pPr lvl="0"/>
            <a:r>
              <a:rPr lang="en-US" dirty="0"/>
              <a:t>Click to add content</a:t>
            </a:r>
          </a:p>
          <a:p>
            <a:pPr lvl="1"/>
            <a:r>
              <a:rPr lang="en-US" dirty="0"/>
              <a:t>Second level</a:t>
            </a:r>
          </a:p>
          <a:p>
            <a:pPr lvl="2"/>
            <a:r>
              <a:rPr lang="en-US" dirty="0"/>
              <a:t>Third level</a:t>
            </a:r>
          </a:p>
          <a:p>
            <a:pPr lvl="3"/>
            <a:r>
              <a:rPr lang="en-US" dirty="0"/>
              <a:t>Fourth level</a:t>
            </a:r>
          </a:p>
        </p:txBody>
      </p:sp>
      <p:sp>
        <p:nvSpPr>
          <p:cNvPr id="16" name="Slide Number Placeholder 5">
            <a:extLst>
              <a:ext uri="{FF2B5EF4-FFF2-40B4-BE49-F238E27FC236}">
                <a16:creationId xmlns:a16="http://schemas.microsoft.com/office/drawing/2014/main" id="{68477A85-1CCD-1BF5-8FF0-11B80AE2F6FC}"/>
              </a:ext>
            </a:extLst>
          </p:cNvPr>
          <p:cNvSpPr>
            <a:spLocks noGrp="1"/>
          </p:cNvSpPr>
          <p:nvPr>
            <p:ph type="sldNum" sz="quarter" idx="12"/>
          </p:nvPr>
        </p:nvSpPr>
        <p:spPr>
          <a:xfrm>
            <a:off x="9140971" y="6226198"/>
            <a:ext cx="2743200" cy="365125"/>
          </a:xfrm>
        </p:spPr>
        <p:txBody>
          <a:bodyPr>
            <a:noAutofit/>
          </a:bodyPr>
          <a:lstStyle>
            <a:lvl1pPr>
              <a:defRPr sz="1200">
                <a:solidFill>
                  <a:schemeClr val="bg1"/>
                </a:solidFill>
              </a:defRPr>
            </a:lvl1pPr>
          </a:lstStyle>
          <a:p>
            <a:fld id="{FE024F78-56A6-7740-B68D-8D4D026EDF3F}" type="slidenum">
              <a:rPr lang="en-US" smtClean="0"/>
              <a:pPr/>
              <a:t>‹#›</a:t>
            </a:fld>
            <a:endParaRPr lang="en-US" dirty="0"/>
          </a:p>
        </p:txBody>
      </p:sp>
      <p:cxnSp>
        <p:nvCxnSpPr>
          <p:cNvPr id="4" name="Straight Connector 3">
            <a:extLst>
              <a:ext uri="{FF2B5EF4-FFF2-40B4-BE49-F238E27FC236}">
                <a16:creationId xmlns:a16="http://schemas.microsoft.com/office/drawing/2014/main" id="{F0712911-615E-724B-FC0F-996291526D31}"/>
              </a:ext>
              <a:ext uri="{C183D7F6-B498-43B3-948B-1728B52AA6E4}">
                <adec:decorative xmlns:adec="http://schemas.microsoft.com/office/drawing/2017/decorative" val="1"/>
              </a:ext>
            </a:extLst>
          </p:cNvPr>
          <p:cNvCxnSpPr>
            <a:cxnSpLocks/>
          </p:cNvCxnSpPr>
          <p:nvPr userDrawn="1"/>
        </p:nvCxnSpPr>
        <p:spPr>
          <a:xfrm>
            <a:off x="6889627" y="2679480"/>
            <a:ext cx="4352662" cy="0"/>
          </a:xfrm>
          <a:prstGeom prst="line">
            <a:avLst/>
          </a:prstGeom>
          <a:ln w="25400">
            <a:gradFill>
              <a:gsLst>
                <a:gs pos="0">
                  <a:schemeClr val="accent4">
                    <a:lumMod val="50000"/>
                  </a:schemeClr>
                </a:gs>
                <a:gs pos="100000">
                  <a:schemeClr val="accent6"/>
                </a:gs>
              </a:gsLst>
              <a:lin ang="1080000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30826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Title and 2 column">
    <p:bg>
      <p:bgPr>
        <a:gradFill>
          <a:gsLst>
            <a:gs pos="100000">
              <a:schemeClr val="tx2"/>
            </a:gs>
            <a:gs pos="81000">
              <a:schemeClr val="accent6"/>
            </a:gs>
            <a:gs pos="55000">
              <a:srgbClr val="02090E"/>
            </a:gs>
            <a:gs pos="14000">
              <a:schemeClr val="accent4">
                <a:lumMod val="75000"/>
              </a:schemeClr>
            </a:gs>
            <a:gs pos="0">
              <a:schemeClr val="accent4"/>
            </a:gs>
          </a:gsLst>
          <a:lin ang="2700000" scaled="0"/>
        </a:gra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CFFF0E2-6B47-67EB-D6AA-D972E7B7C367}"/>
              </a:ext>
              <a:ext uri="{C183D7F6-B498-43B3-948B-1728B52AA6E4}">
                <adec:decorative xmlns:adec="http://schemas.microsoft.com/office/drawing/2017/decorative" val="1"/>
              </a:ext>
            </a:extLst>
          </p:cNvPr>
          <p:cNvSpPr/>
          <p:nvPr userDrawn="1"/>
        </p:nvSpPr>
        <p:spPr>
          <a:xfrm>
            <a:off x="0" y="-6350"/>
            <a:ext cx="4646951" cy="686435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Nova"/>
              <a:ea typeface="+mn-ea"/>
              <a:cs typeface="+mn-cs"/>
            </a:endParaRPr>
          </a:p>
        </p:txBody>
      </p:sp>
      <p:cxnSp>
        <p:nvCxnSpPr>
          <p:cNvPr id="4" name="Straight Connector 3">
            <a:extLst>
              <a:ext uri="{FF2B5EF4-FFF2-40B4-BE49-F238E27FC236}">
                <a16:creationId xmlns:a16="http://schemas.microsoft.com/office/drawing/2014/main" id="{94827F6F-999F-23E9-8C09-325D1A76B07A}"/>
              </a:ext>
              <a:ext uri="{C183D7F6-B498-43B3-948B-1728B52AA6E4}">
                <adec:decorative xmlns:adec="http://schemas.microsoft.com/office/drawing/2017/decorative" val="1"/>
              </a:ext>
            </a:extLst>
          </p:cNvPr>
          <p:cNvCxnSpPr>
            <a:cxnSpLocks/>
          </p:cNvCxnSpPr>
          <p:nvPr userDrawn="1"/>
        </p:nvCxnSpPr>
        <p:spPr>
          <a:xfrm>
            <a:off x="835831" y="2680134"/>
            <a:ext cx="3114078" cy="0"/>
          </a:xfrm>
          <a:prstGeom prst="line">
            <a:avLst/>
          </a:prstGeom>
          <a:ln w="25400">
            <a:gradFill>
              <a:gsLst>
                <a:gs pos="0">
                  <a:schemeClr val="accent4">
                    <a:lumMod val="50000"/>
                  </a:schemeClr>
                </a:gs>
                <a:gs pos="100000">
                  <a:schemeClr val="accent6"/>
                </a:gs>
              </a:gsLst>
              <a:lin ang="10800000" scaled="0"/>
            </a:gra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DF8070BB-B3B5-3A8A-2466-D661C741794F}"/>
              </a:ext>
            </a:extLst>
          </p:cNvPr>
          <p:cNvSpPr>
            <a:spLocks noGrp="1"/>
          </p:cNvSpPr>
          <p:nvPr>
            <p:ph type="title" hasCustomPrompt="1"/>
          </p:nvPr>
        </p:nvSpPr>
        <p:spPr>
          <a:xfrm>
            <a:off x="835370" y="171396"/>
            <a:ext cx="3736630" cy="2202350"/>
          </a:xfrm>
        </p:spPr>
        <p:txBody>
          <a:bodyPr anchor="b">
            <a:noAutofit/>
          </a:bodyPr>
          <a:lstStyle>
            <a:lvl1pPr algn="l">
              <a:defRPr sz="3200" cap="all" spc="0" baseline="0">
                <a:solidFill>
                  <a:schemeClr val="accent3">
                    <a:lumMod val="75000"/>
                  </a:schemeClr>
                </a:solidFill>
              </a:defRPr>
            </a:lvl1pPr>
          </a:lstStyle>
          <a:p>
            <a:r>
              <a:rPr lang="en-US" dirty="0"/>
              <a:t>Click to add title</a:t>
            </a:r>
          </a:p>
        </p:txBody>
      </p:sp>
      <p:sp>
        <p:nvSpPr>
          <p:cNvPr id="19" name="Content Placeholder 4">
            <a:extLst>
              <a:ext uri="{FF2B5EF4-FFF2-40B4-BE49-F238E27FC236}">
                <a16:creationId xmlns:a16="http://schemas.microsoft.com/office/drawing/2014/main" id="{39870F08-C2AE-9AF7-58DE-EEA8A48BEDA9}"/>
              </a:ext>
            </a:extLst>
          </p:cNvPr>
          <p:cNvSpPr>
            <a:spLocks noGrp="1"/>
          </p:cNvSpPr>
          <p:nvPr>
            <p:ph sz="quarter" idx="36" hasCustomPrompt="1"/>
          </p:nvPr>
        </p:nvSpPr>
        <p:spPr>
          <a:xfrm>
            <a:off x="841716" y="3078480"/>
            <a:ext cx="3108193" cy="3047997"/>
          </a:xfrm>
        </p:spPr>
        <p:txBody>
          <a:bodyPr/>
          <a:lstStyle>
            <a:lvl1pPr marL="0" indent="0">
              <a:lnSpc>
                <a:spcPct val="120000"/>
              </a:lnSpc>
              <a:spcBef>
                <a:spcPts val="1000"/>
              </a:spcBef>
              <a:spcAft>
                <a:spcPts val="600"/>
              </a:spcAft>
              <a:buClr>
                <a:schemeClr val="accent6"/>
              </a:buClr>
              <a:buFont typeface="Arial" panose="020B0604020202020204" pitchFamily="34" charset="0"/>
              <a:buNone/>
              <a:defRPr sz="1800" spc="0" baseline="0">
                <a:solidFill>
                  <a:schemeClr val="bg1"/>
                </a:solidFill>
                <a:latin typeface="+mn-lt"/>
              </a:defRPr>
            </a:lvl1pPr>
            <a:lvl2pPr marL="569214" indent="-285750">
              <a:lnSpc>
                <a:spcPct val="120000"/>
              </a:lnSpc>
              <a:spcBef>
                <a:spcPts val="1000"/>
              </a:spcBef>
              <a:spcAft>
                <a:spcPts val="600"/>
              </a:spcAft>
              <a:buClr>
                <a:schemeClr val="accent3"/>
              </a:buClr>
              <a:buFont typeface="Arial" panose="020B0604020202020204" pitchFamily="34" charset="0"/>
              <a:buChar char="•"/>
              <a:defRPr sz="1800" spc="0"/>
            </a:lvl2pPr>
            <a:lvl3pPr marL="861822" indent="-285750">
              <a:lnSpc>
                <a:spcPct val="120000"/>
              </a:lnSpc>
              <a:spcBef>
                <a:spcPts val="1000"/>
              </a:spcBef>
              <a:spcAft>
                <a:spcPts val="600"/>
              </a:spcAft>
              <a:buClr>
                <a:schemeClr val="accent3"/>
              </a:buClr>
              <a:buFont typeface="Arial" panose="020B0604020202020204" pitchFamily="34" charset="0"/>
              <a:buChar char="•"/>
              <a:defRPr sz="1800" spc="0"/>
            </a:lvl3pPr>
            <a:lvl4pPr marL="1152144" indent="-285750">
              <a:lnSpc>
                <a:spcPct val="120000"/>
              </a:lnSpc>
              <a:spcBef>
                <a:spcPts val="1000"/>
              </a:spcBef>
              <a:spcAft>
                <a:spcPts val="600"/>
              </a:spcAft>
              <a:buClr>
                <a:schemeClr val="accent3"/>
              </a:buClr>
              <a:buFont typeface="Arial" panose="020B0604020202020204" pitchFamily="34" charset="0"/>
              <a:buChar char="•"/>
              <a:defRPr sz="1800" spc="0"/>
            </a:lvl4pPr>
          </a:lstStyle>
          <a:p>
            <a:pPr lvl="0"/>
            <a:r>
              <a:rPr lang="en-US" dirty="0"/>
              <a:t>Click to add content</a:t>
            </a:r>
          </a:p>
          <a:p>
            <a:pPr lvl="1"/>
            <a:r>
              <a:rPr lang="en-US" dirty="0"/>
              <a:t>Second level</a:t>
            </a:r>
          </a:p>
          <a:p>
            <a:pPr lvl="2"/>
            <a:r>
              <a:rPr lang="en-US" dirty="0"/>
              <a:t>Third level</a:t>
            </a:r>
          </a:p>
          <a:p>
            <a:pPr lvl="3"/>
            <a:r>
              <a:rPr lang="en-US" dirty="0"/>
              <a:t>Fourth level</a:t>
            </a:r>
          </a:p>
        </p:txBody>
      </p:sp>
      <p:sp>
        <p:nvSpPr>
          <p:cNvPr id="12" name="Table Placeholder 11">
            <a:extLst>
              <a:ext uri="{FF2B5EF4-FFF2-40B4-BE49-F238E27FC236}">
                <a16:creationId xmlns:a16="http://schemas.microsoft.com/office/drawing/2014/main" id="{D360C16C-E69B-FDEF-F033-CA9A2E238288}"/>
              </a:ext>
            </a:extLst>
          </p:cNvPr>
          <p:cNvSpPr>
            <a:spLocks noGrp="1"/>
          </p:cNvSpPr>
          <p:nvPr>
            <p:ph type="tbl" sz="quarter" idx="37"/>
          </p:nvPr>
        </p:nvSpPr>
        <p:spPr>
          <a:xfrm>
            <a:off x="5067300" y="404813"/>
            <a:ext cx="6705600" cy="6048375"/>
          </a:xfrm>
        </p:spPr>
        <p:txBody>
          <a:bodyPr/>
          <a:lstStyle>
            <a:lvl1pPr>
              <a:defRPr sz="2400">
                <a:latin typeface="+mn-lt"/>
              </a:defRPr>
            </a:lvl1pPr>
          </a:lstStyle>
          <a:p>
            <a:r>
              <a:rPr lang="en-US"/>
              <a:t>Click icon to add table</a:t>
            </a:r>
            <a:endParaRPr lang="en-US" dirty="0"/>
          </a:p>
        </p:txBody>
      </p:sp>
      <p:sp>
        <p:nvSpPr>
          <p:cNvPr id="15" name="Footer Placeholder 4">
            <a:extLst>
              <a:ext uri="{FF2B5EF4-FFF2-40B4-BE49-F238E27FC236}">
                <a16:creationId xmlns:a16="http://schemas.microsoft.com/office/drawing/2014/main" id="{B02A6961-FD29-3446-6A70-B0D4EE5D14C5}"/>
              </a:ext>
            </a:extLst>
          </p:cNvPr>
          <p:cNvSpPr>
            <a:spLocks noGrp="1"/>
          </p:cNvSpPr>
          <p:nvPr>
            <p:ph type="ftr" sz="quarter" idx="11"/>
          </p:nvPr>
        </p:nvSpPr>
        <p:spPr>
          <a:xfrm>
            <a:off x="336405" y="6237287"/>
            <a:ext cx="4114800" cy="365125"/>
          </a:xfrm>
        </p:spPr>
        <p:txBody>
          <a:bodyPr>
            <a:noAutofit/>
          </a:bodyPr>
          <a:lstStyle>
            <a:lvl1pPr algn="l">
              <a:defRPr sz="1200" spc="0">
                <a:solidFill>
                  <a:schemeClr val="bg1"/>
                </a:solidFill>
              </a:defRPr>
            </a:lvl1pPr>
          </a:lstStyle>
          <a:p>
            <a:r>
              <a:rPr lang="en-US" dirty="0"/>
              <a:t>Presentation title</a:t>
            </a:r>
          </a:p>
        </p:txBody>
      </p:sp>
    </p:spTree>
    <p:extLst>
      <p:ext uri="{BB962C8B-B14F-4D97-AF65-F5344CB8AC3E}">
        <p14:creationId xmlns:p14="http://schemas.microsoft.com/office/powerpoint/2010/main" val="390721985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and 2 column">
    <p:bg>
      <p:bgPr>
        <a:gradFill>
          <a:gsLst>
            <a:gs pos="100000">
              <a:schemeClr val="tx2"/>
            </a:gs>
            <a:gs pos="81000">
              <a:schemeClr val="accent6"/>
            </a:gs>
            <a:gs pos="31000">
              <a:srgbClr val="02090E"/>
            </a:gs>
            <a:gs pos="14000">
              <a:schemeClr val="accent4">
                <a:lumMod val="75000"/>
              </a:schemeClr>
            </a:gs>
            <a:gs pos="0">
              <a:schemeClr val="accent4"/>
            </a:gs>
          </a:gsLst>
          <a:lin ang="7800000" scaled="0"/>
        </a:gra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196A82D-0723-4BA3-0283-9F0D67B0CEF4}"/>
              </a:ext>
              <a:ext uri="{C183D7F6-B498-43B3-948B-1728B52AA6E4}">
                <adec:decorative xmlns:adec="http://schemas.microsoft.com/office/drawing/2017/decorative" val="1"/>
              </a:ext>
            </a:extLst>
          </p:cNvPr>
          <p:cNvSpPr/>
          <p:nvPr userDrawn="1"/>
        </p:nvSpPr>
        <p:spPr>
          <a:xfrm>
            <a:off x="0" y="0"/>
            <a:ext cx="12191999"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cxnSp>
        <p:nvCxnSpPr>
          <p:cNvPr id="4" name="Straight Connector 3">
            <a:extLst>
              <a:ext uri="{FF2B5EF4-FFF2-40B4-BE49-F238E27FC236}">
                <a16:creationId xmlns:a16="http://schemas.microsoft.com/office/drawing/2014/main" id="{6A20A5FD-BDFB-45F2-E644-E93FB81CA575}"/>
              </a:ext>
              <a:ext uri="{C183D7F6-B498-43B3-948B-1728B52AA6E4}">
                <adec:decorative xmlns:adec="http://schemas.microsoft.com/office/drawing/2017/decorative" val="1"/>
              </a:ext>
            </a:extLst>
          </p:cNvPr>
          <p:cNvCxnSpPr>
            <a:cxnSpLocks/>
          </p:cNvCxnSpPr>
          <p:nvPr userDrawn="1"/>
        </p:nvCxnSpPr>
        <p:spPr>
          <a:xfrm>
            <a:off x="807039" y="1983416"/>
            <a:ext cx="10435630" cy="0"/>
          </a:xfrm>
          <a:prstGeom prst="line">
            <a:avLst/>
          </a:prstGeom>
          <a:ln w="25400">
            <a:gradFill>
              <a:gsLst>
                <a:gs pos="0">
                  <a:schemeClr val="accent4">
                    <a:lumMod val="50000"/>
                  </a:schemeClr>
                </a:gs>
                <a:gs pos="100000">
                  <a:schemeClr val="accent6"/>
                </a:gs>
              </a:gsLst>
              <a:lin ang="10800000" scaled="0"/>
            </a:gra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DF8070BB-B3B5-3A8A-2466-D661C741794F}"/>
              </a:ext>
            </a:extLst>
          </p:cNvPr>
          <p:cNvSpPr>
            <a:spLocks noGrp="1"/>
          </p:cNvSpPr>
          <p:nvPr>
            <p:ph type="title" hasCustomPrompt="1"/>
          </p:nvPr>
        </p:nvSpPr>
        <p:spPr>
          <a:xfrm>
            <a:off x="733562" y="433906"/>
            <a:ext cx="10515601" cy="1327464"/>
          </a:xfrm>
        </p:spPr>
        <p:txBody>
          <a:bodyPr anchor="b">
            <a:noAutofit/>
          </a:bodyPr>
          <a:lstStyle>
            <a:lvl1pPr algn="l">
              <a:defRPr sz="3200" cap="all" spc="0" baseline="0">
                <a:solidFill>
                  <a:schemeClr val="accent3">
                    <a:lumMod val="75000"/>
                  </a:schemeClr>
                </a:solidFill>
              </a:defRPr>
            </a:lvl1pPr>
          </a:lstStyle>
          <a:p>
            <a:r>
              <a:rPr lang="en-US" dirty="0"/>
              <a:t>Click to add title</a:t>
            </a:r>
          </a:p>
        </p:txBody>
      </p:sp>
      <p:sp>
        <p:nvSpPr>
          <p:cNvPr id="19" name="Content Placeholder 4">
            <a:extLst>
              <a:ext uri="{FF2B5EF4-FFF2-40B4-BE49-F238E27FC236}">
                <a16:creationId xmlns:a16="http://schemas.microsoft.com/office/drawing/2014/main" id="{39870F08-C2AE-9AF7-58DE-EEA8A48BEDA9}"/>
              </a:ext>
            </a:extLst>
          </p:cNvPr>
          <p:cNvSpPr>
            <a:spLocks noGrp="1"/>
          </p:cNvSpPr>
          <p:nvPr>
            <p:ph sz="quarter" idx="36" hasCustomPrompt="1"/>
          </p:nvPr>
        </p:nvSpPr>
        <p:spPr>
          <a:xfrm>
            <a:off x="814302" y="2465535"/>
            <a:ext cx="7303538" cy="3427265"/>
          </a:xfrm>
        </p:spPr>
        <p:txBody>
          <a:bodyPr/>
          <a:lstStyle>
            <a:lvl1pPr marL="283464" indent="-283464">
              <a:lnSpc>
                <a:spcPct val="120000"/>
              </a:lnSpc>
              <a:spcBef>
                <a:spcPts val="1000"/>
              </a:spcBef>
              <a:buClr>
                <a:schemeClr val="accent3"/>
              </a:buClr>
              <a:buFont typeface="Arial" panose="020B0604020202020204" pitchFamily="34" charset="0"/>
              <a:buChar char="•"/>
              <a:defRPr sz="1800" spc="0" baseline="0">
                <a:solidFill>
                  <a:schemeClr val="bg1"/>
                </a:solidFill>
                <a:latin typeface="+mn-lt"/>
              </a:defRPr>
            </a:lvl1pPr>
            <a:lvl2pPr marL="566928" indent="-283464">
              <a:lnSpc>
                <a:spcPct val="120000"/>
              </a:lnSpc>
              <a:spcBef>
                <a:spcPts val="500"/>
              </a:spcBef>
              <a:buClr>
                <a:schemeClr val="accent3"/>
              </a:buClr>
              <a:defRPr sz="1800" spc="0"/>
            </a:lvl2pPr>
            <a:lvl3pPr marL="859536" indent="-283464">
              <a:lnSpc>
                <a:spcPct val="120000"/>
              </a:lnSpc>
              <a:spcBef>
                <a:spcPts val="500"/>
              </a:spcBef>
              <a:buClr>
                <a:schemeClr val="accent3"/>
              </a:buClr>
              <a:defRPr sz="1800" spc="0"/>
            </a:lvl3pPr>
            <a:lvl4pPr marL="1152144">
              <a:lnSpc>
                <a:spcPct val="120000"/>
              </a:lnSpc>
              <a:spcBef>
                <a:spcPts val="500"/>
              </a:spcBef>
              <a:buClr>
                <a:schemeClr val="accent3"/>
              </a:buClr>
              <a:defRPr sz="1800" spc="0"/>
            </a:lvl4pPr>
          </a:lstStyle>
          <a:p>
            <a:pPr lvl="0"/>
            <a:r>
              <a:rPr lang="en-US" dirty="0"/>
              <a:t>Click to add content</a:t>
            </a:r>
          </a:p>
          <a:p>
            <a:pPr lvl="1"/>
            <a:r>
              <a:rPr lang="en-US" dirty="0"/>
              <a:t>Second level</a:t>
            </a:r>
          </a:p>
          <a:p>
            <a:pPr lvl="2"/>
            <a:r>
              <a:rPr lang="en-US" dirty="0"/>
              <a:t>Third level</a:t>
            </a:r>
          </a:p>
          <a:p>
            <a:pPr lvl="3"/>
            <a:r>
              <a:rPr lang="en-US" dirty="0"/>
              <a:t>Fourth level</a:t>
            </a:r>
          </a:p>
        </p:txBody>
      </p:sp>
      <p:sp>
        <p:nvSpPr>
          <p:cNvPr id="10" name="Content Placeholder 9">
            <a:extLst>
              <a:ext uri="{FF2B5EF4-FFF2-40B4-BE49-F238E27FC236}">
                <a16:creationId xmlns:a16="http://schemas.microsoft.com/office/drawing/2014/main" id="{4E7FC75E-AA73-003E-D4E3-B1819886AF9C}"/>
              </a:ext>
            </a:extLst>
          </p:cNvPr>
          <p:cNvSpPr>
            <a:spLocks noGrp="1"/>
          </p:cNvSpPr>
          <p:nvPr>
            <p:ph sz="quarter" idx="37" hasCustomPrompt="1"/>
          </p:nvPr>
        </p:nvSpPr>
        <p:spPr>
          <a:xfrm>
            <a:off x="8392160" y="2465388"/>
            <a:ext cx="2856865" cy="3427412"/>
          </a:xfrm>
        </p:spPr>
        <p:txBody>
          <a:bodyPr/>
          <a:lstStyle>
            <a:lvl1pPr marL="0" indent="0">
              <a:lnSpc>
                <a:spcPct val="120000"/>
              </a:lnSpc>
              <a:spcBef>
                <a:spcPts val="1000"/>
              </a:spcBef>
              <a:buFont typeface="Arial" panose="020B0604020202020204" pitchFamily="34" charset="0"/>
              <a:buNone/>
              <a:defRPr sz="1800">
                <a:solidFill>
                  <a:schemeClr val="bg1"/>
                </a:solidFill>
                <a:latin typeface="+mn-lt"/>
              </a:defRPr>
            </a:lvl1pPr>
            <a:lvl2pPr marL="457200" indent="0">
              <a:lnSpc>
                <a:spcPct val="120000"/>
              </a:lnSpc>
              <a:spcBef>
                <a:spcPts val="1000"/>
              </a:spcBef>
              <a:buNone/>
              <a:defRPr sz="1600">
                <a:solidFill>
                  <a:schemeClr val="bg1"/>
                </a:solidFill>
                <a:latin typeface="+mn-lt"/>
              </a:defRPr>
            </a:lvl2pPr>
            <a:lvl3pPr marL="914400" indent="0">
              <a:lnSpc>
                <a:spcPct val="120000"/>
              </a:lnSpc>
              <a:spcBef>
                <a:spcPts val="1000"/>
              </a:spcBef>
              <a:buNone/>
              <a:defRPr sz="1400">
                <a:solidFill>
                  <a:schemeClr val="bg1"/>
                </a:solidFill>
                <a:latin typeface="+mn-lt"/>
              </a:defRPr>
            </a:lvl3pPr>
            <a:lvl4pPr marL="1371600" indent="0">
              <a:lnSpc>
                <a:spcPct val="120000"/>
              </a:lnSpc>
              <a:spcBef>
                <a:spcPts val="1000"/>
              </a:spcBef>
              <a:buNone/>
              <a:defRPr sz="1200">
                <a:solidFill>
                  <a:schemeClr val="bg1"/>
                </a:solidFill>
                <a:latin typeface="+mn-lt"/>
              </a:defRPr>
            </a:lvl4pPr>
            <a:lvl5pPr marL="1828800" indent="0">
              <a:lnSpc>
                <a:spcPct val="120000"/>
              </a:lnSpc>
              <a:spcBef>
                <a:spcPts val="1000"/>
              </a:spcBef>
              <a:buNone/>
              <a:defRPr sz="1200">
                <a:solidFill>
                  <a:schemeClr val="bg1"/>
                </a:solidFill>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Footer Placeholder 4">
            <a:extLst>
              <a:ext uri="{FF2B5EF4-FFF2-40B4-BE49-F238E27FC236}">
                <a16:creationId xmlns:a16="http://schemas.microsoft.com/office/drawing/2014/main" id="{B02A6961-FD29-3446-6A70-B0D4EE5D14C5}"/>
              </a:ext>
            </a:extLst>
          </p:cNvPr>
          <p:cNvSpPr>
            <a:spLocks noGrp="1"/>
          </p:cNvSpPr>
          <p:nvPr>
            <p:ph type="ftr" sz="quarter" idx="11"/>
          </p:nvPr>
        </p:nvSpPr>
        <p:spPr>
          <a:xfrm>
            <a:off x="336405" y="6237287"/>
            <a:ext cx="4114800" cy="365125"/>
          </a:xfrm>
        </p:spPr>
        <p:txBody>
          <a:bodyPr>
            <a:noAutofit/>
          </a:bodyPr>
          <a:lstStyle>
            <a:lvl1pPr algn="l">
              <a:defRPr sz="1200" spc="0">
                <a:solidFill>
                  <a:schemeClr val="bg1"/>
                </a:solidFill>
              </a:defRPr>
            </a:lvl1pPr>
          </a:lstStyle>
          <a:p>
            <a:r>
              <a:rPr lang="en-US" dirty="0"/>
              <a:t>Presentation title</a:t>
            </a:r>
          </a:p>
        </p:txBody>
      </p:sp>
      <p:sp>
        <p:nvSpPr>
          <p:cNvPr id="16" name="Slide Number Placeholder 5">
            <a:extLst>
              <a:ext uri="{FF2B5EF4-FFF2-40B4-BE49-F238E27FC236}">
                <a16:creationId xmlns:a16="http://schemas.microsoft.com/office/drawing/2014/main" id="{68477A85-1CCD-1BF5-8FF0-11B80AE2F6FC}"/>
              </a:ext>
            </a:extLst>
          </p:cNvPr>
          <p:cNvSpPr>
            <a:spLocks noGrp="1"/>
          </p:cNvSpPr>
          <p:nvPr>
            <p:ph type="sldNum" sz="quarter" idx="12"/>
          </p:nvPr>
        </p:nvSpPr>
        <p:spPr>
          <a:xfrm>
            <a:off x="9140971" y="6226198"/>
            <a:ext cx="2743200" cy="365125"/>
          </a:xfrm>
        </p:spPr>
        <p:txBody>
          <a:bodyPr>
            <a:noAutofit/>
          </a:bodyPr>
          <a:lstStyle>
            <a:lvl1pPr>
              <a:defRPr sz="1200">
                <a:solidFill>
                  <a:schemeClr val="bg1"/>
                </a:solidFill>
              </a:defRPr>
            </a:lvl1pPr>
          </a:lstStyle>
          <a:p>
            <a:fld id="{FE024F78-56A6-7740-B68D-8D4D026EDF3F}" type="slidenum">
              <a:rPr lang="en-US" smtClean="0"/>
              <a:pPr/>
              <a:t>‹#›</a:t>
            </a:fld>
            <a:endParaRPr lang="en-US" dirty="0"/>
          </a:p>
        </p:txBody>
      </p:sp>
    </p:spTree>
    <p:extLst>
      <p:ext uri="{BB962C8B-B14F-4D97-AF65-F5344CB8AC3E}">
        <p14:creationId xmlns:p14="http://schemas.microsoft.com/office/powerpoint/2010/main" val="324561196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2 column">
    <p:bg>
      <p:bgPr>
        <a:gradFill>
          <a:gsLst>
            <a:gs pos="100000">
              <a:schemeClr val="tx2"/>
            </a:gs>
            <a:gs pos="81000">
              <a:schemeClr val="accent6"/>
            </a:gs>
            <a:gs pos="31000">
              <a:srgbClr val="02090E"/>
            </a:gs>
            <a:gs pos="14000">
              <a:schemeClr val="accent4">
                <a:lumMod val="75000"/>
              </a:schemeClr>
            </a:gs>
            <a:gs pos="0">
              <a:schemeClr val="accent4"/>
            </a:gs>
          </a:gsLst>
          <a:lin ang="7800000" scaled="0"/>
        </a:gra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2D51531-1219-2E4B-DCE7-C6FD9D809F0C}"/>
              </a:ext>
              <a:ext uri="{C183D7F6-B498-43B3-948B-1728B52AA6E4}">
                <adec:decorative xmlns:adec="http://schemas.microsoft.com/office/drawing/2017/decorative" val="1"/>
              </a:ext>
            </a:extLst>
          </p:cNvPr>
          <p:cNvSpPr/>
          <p:nvPr userDrawn="1"/>
        </p:nvSpPr>
        <p:spPr>
          <a:xfrm>
            <a:off x="321869" y="343814"/>
            <a:ext cx="11550701" cy="6210605"/>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cxnSp>
        <p:nvCxnSpPr>
          <p:cNvPr id="4" name="Straight Connector 3">
            <a:extLst>
              <a:ext uri="{FF2B5EF4-FFF2-40B4-BE49-F238E27FC236}">
                <a16:creationId xmlns:a16="http://schemas.microsoft.com/office/drawing/2014/main" id="{BEC02E56-87A4-158A-F0B0-DB8E9BE3AE5E}"/>
              </a:ext>
              <a:ext uri="{C183D7F6-B498-43B3-948B-1728B52AA6E4}">
                <adec:decorative xmlns:adec="http://schemas.microsoft.com/office/drawing/2017/decorative" val="1"/>
              </a:ext>
            </a:extLst>
          </p:cNvPr>
          <p:cNvCxnSpPr>
            <a:cxnSpLocks/>
          </p:cNvCxnSpPr>
          <p:nvPr userDrawn="1"/>
        </p:nvCxnSpPr>
        <p:spPr>
          <a:xfrm>
            <a:off x="807039" y="1991547"/>
            <a:ext cx="10546763" cy="0"/>
          </a:xfrm>
          <a:prstGeom prst="line">
            <a:avLst/>
          </a:prstGeom>
          <a:ln w="25400">
            <a:gradFill>
              <a:gsLst>
                <a:gs pos="0">
                  <a:schemeClr val="accent4">
                    <a:lumMod val="50000"/>
                  </a:schemeClr>
                </a:gs>
                <a:gs pos="100000">
                  <a:schemeClr val="accent6"/>
                </a:gs>
              </a:gsLst>
              <a:lin ang="10800000" scaled="0"/>
            </a:gra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DF8070BB-B3B5-3A8A-2466-D661C741794F}"/>
              </a:ext>
            </a:extLst>
          </p:cNvPr>
          <p:cNvSpPr>
            <a:spLocks noGrp="1"/>
          </p:cNvSpPr>
          <p:nvPr>
            <p:ph type="title" hasCustomPrompt="1"/>
          </p:nvPr>
        </p:nvSpPr>
        <p:spPr>
          <a:xfrm>
            <a:off x="835370" y="643842"/>
            <a:ext cx="10515601" cy="1140849"/>
          </a:xfrm>
        </p:spPr>
        <p:txBody>
          <a:bodyPr lIns="0" anchor="b">
            <a:noAutofit/>
          </a:bodyPr>
          <a:lstStyle>
            <a:lvl1pPr algn="l">
              <a:defRPr sz="3200" cap="all" spc="0" baseline="0">
                <a:solidFill>
                  <a:schemeClr val="accent3">
                    <a:lumMod val="75000"/>
                  </a:schemeClr>
                </a:solidFill>
              </a:defRPr>
            </a:lvl1pPr>
          </a:lstStyle>
          <a:p>
            <a:r>
              <a:rPr lang="en-US" dirty="0"/>
              <a:t>Click to add title</a:t>
            </a:r>
          </a:p>
        </p:txBody>
      </p:sp>
      <p:sp>
        <p:nvSpPr>
          <p:cNvPr id="10" name="Table Placeholder 9">
            <a:extLst>
              <a:ext uri="{FF2B5EF4-FFF2-40B4-BE49-F238E27FC236}">
                <a16:creationId xmlns:a16="http://schemas.microsoft.com/office/drawing/2014/main" id="{471D7DE3-05F5-8052-02FA-6EF9717E15BE}"/>
              </a:ext>
            </a:extLst>
          </p:cNvPr>
          <p:cNvSpPr>
            <a:spLocks noGrp="1"/>
          </p:cNvSpPr>
          <p:nvPr>
            <p:ph type="tbl" sz="quarter" idx="13"/>
          </p:nvPr>
        </p:nvSpPr>
        <p:spPr>
          <a:xfrm>
            <a:off x="835025" y="2560638"/>
            <a:ext cx="10515600" cy="3478212"/>
          </a:xfrm>
        </p:spPr>
        <p:txBody>
          <a:bodyPr/>
          <a:lstStyle>
            <a:lvl1pPr>
              <a:defRPr sz="2400">
                <a:latin typeface="+mn-lt"/>
              </a:defRPr>
            </a:lvl1pPr>
          </a:lstStyle>
          <a:p>
            <a:r>
              <a:rPr lang="en-US"/>
              <a:t>Click icon to add table</a:t>
            </a:r>
            <a:endParaRPr lang="en-US" dirty="0"/>
          </a:p>
        </p:txBody>
      </p:sp>
      <p:cxnSp>
        <p:nvCxnSpPr>
          <p:cNvPr id="8" name="Straight Connector 7">
            <a:extLst>
              <a:ext uri="{FF2B5EF4-FFF2-40B4-BE49-F238E27FC236}">
                <a16:creationId xmlns:a16="http://schemas.microsoft.com/office/drawing/2014/main" id="{6468DE94-FC46-A848-7949-ABFEADADEA16}"/>
              </a:ext>
              <a:ext uri="{C183D7F6-B498-43B3-948B-1728B52AA6E4}">
                <adec:decorative xmlns:adec="http://schemas.microsoft.com/office/drawing/2017/decorative" val="1"/>
              </a:ext>
            </a:extLst>
          </p:cNvPr>
          <p:cNvCxnSpPr>
            <a:cxnSpLocks/>
          </p:cNvCxnSpPr>
          <p:nvPr userDrawn="1"/>
        </p:nvCxnSpPr>
        <p:spPr>
          <a:xfrm>
            <a:off x="807039" y="1983705"/>
            <a:ext cx="10435630" cy="0"/>
          </a:xfrm>
          <a:prstGeom prst="line">
            <a:avLst/>
          </a:prstGeom>
          <a:ln w="25400">
            <a:gradFill>
              <a:gsLst>
                <a:gs pos="0">
                  <a:schemeClr val="accent4">
                    <a:lumMod val="50000"/>
                  </a:schemeClr>
                </a:gs>
                <a:gs pos="100000">
                  <a:schemeClr val="accent6"/>
                </a:gs>
              </a:gsLst>
              <a:lin ang="10800000" scaled="0"/>
            </a:gradFill>
          </a:ln>
        </p:spPr>
        <p:style>
          <a:lnRef idx="1">
            <a:schemeClr val="accent1"/>
          </a:lnRef>
          <a:fillRef idx="0">
            <a:schemeClr val="accent1"/>
          </a:fillRef>
          <a:effectRef idx="0">
            <a:schemeClr val="accent1"/>
          </a:effectRef>
          <a:fontRef idx="minor">
            <a:schemeClr val="tx1"/>
          </a:fontRef>
        </p:style>
      </p:cxnSp>
      <p:sp>
        <p:nvSpPr>
          <p:cNvPr id="15" name="Footer Placeholder 4">
            <a:extLst>
              <a:ext uri="{FF2B5EF4-FFF2-40B4-BE49-F238E27FC236}">
                <a16:creationId xmlns:a16="http://schemas.microsoft.com/office/drawing/2014/main" id="{B02A6961-FD29-3446-6A70-B0D4EE5D14C5}"/>
              </a:ext>
            </a:extLst>
          </p:cNvPr>
          <p:cNvSpPr>
            <a:spLocks noGrp="1"/>
          </p:cNvSpPr>
          <p:nvPr>
            <p:ph type="ftr" sz="quarter" idx="11"/>
          </p:nvPr>
        </p:nvSpPr>
        <p:spPr>
          <a:xfrm>
            <a:off x="336405" y="6237287"/>
            <a:ext cx="4114800" cy="365125"/>
          </a:xfrm>
        </p:spPr>
        <p:txBody>
          <a:bodyPr>
            <a:noAutofit/>
          </a:bodyPr>
          <a:lstStyle>
            <a:lvl1pPr algn="l">
              <a:defRPr sz="1200" spc="0">
                <a:solidFill>
                  <a:schemeClr val="bg1"/>
                </a:solidFill>
              </a:defRPr>
            </a:lvl1pPr>
          </a:lstStyle>
          <a:p>
            <a:r>
              <a:rPr lang="en-US" dirty="0"/>
              <a:t>Presentation title</a:t>
            </a:r>
          </a:p>
        </p:txBody>
      </p:sp>
      <p:sp>
        <p:nvSpPr>
          <p:cNvPr id="16" name="Slide Number Placeholder 5">
            <a:extLst>
              <a:ext uri="{FF2B5EF4-FFF2-40B4-BE49-F238E27FC236}">
                <a16:creationId xmlns:a16="http://schemas.microsoft.com/office/drawing/2014/main" id="{68477A85-1CCD-1BF5-8FF0-11B80AE2F6FC}"/>
              </a:ext>
            </a:extLst>
          </p:cNvPr>
          <p:cNvSpPr>
            <a:spLocks noGrp="1"/>
          </p:cNvSpPr>
          <p:nvPr>
            <p:ph type="sldNum" sz="quarter" idx="12"/>
          </p:nvPr>
        </p:nvSpPr>
        <p:spPr>
          <a:xfrm>
            <a:off x="9140971" y="6226198"/>
            <a:ext cx="2743200" cy="365125"/>
          </a:xfrm>
        </p:spPr>
        <p:txBody>
          <a:bodyPr>
            <a:noAutofit/>
          </a:bodyPr>
          <a:lstStyle>
            <a:lvl1pPr>
              <a:defRPr sz="1200">
                <a:solidFill>
                  <a:schemeClr val="bg1"/>
                </a:solidFill>
              </a:defRPr>
            </a:lvl1pPr>
          </a:lstStyle>
          <a:p>
            <a:fld id="{FE024F78-56A6-7740-B68D-8D4D026EDF3F}" type="slidenum">
              <a:rPr lang="en-US" smtClean="0"/>
              <a:pPr/>
              <a:t>‹#›</a:t>
            </a:fld>
            <a:endParaRPr lang="en-US" dirty="0"/>
          </a:p>
        </p:txBody>
      </p:sp>
    </p:spTree>
    <p:extLst>
      <p:ext uri="{BB962C8B-B14F-4D97-AF65-F5344CB8AC3E}">
        <p14:creationId xmlns:p14="http://schemas.microsoft.com/office/powerpoint/2010/main" val="4545918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losing">
    <p:bg>
      <p:bgPr>
        <a:gradFill>
          <a:gsLst>
            <a:gs pos="81987">
              <a:schemeClr val="accent6">
                <a:lumMod val="50000"/>
              </a:schemeClr>
            </a:gs>
            <a:gs pos="35040">
              <a:srgbClr val="020B11"/>
            </a:gs>
            <a:gs pos="11979">
              <a:schemeClr val="accent4">
                <a:lumMod val="50000"/>
              </a:schemeClr>
            </a:gs>
            <a:gs pos="0">
              <a:schemeClr val="accent4"/>
            </a:gs>
            <a:gs pos="99000">
              <a:schemeClr val="tx2"/>
            </a:gs>
          </a:gsLst>
          <a:lin ang="5400000" scaled="1"/>
        </a:gra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289F5C3D-E9E6-75E0-BF7D-799B5CFE5ED0}"/>
              </a:ext>
              <a:ext uri="{C183D7F6-B498-43B3-948B-1728B52AA6E4}">
                <adec:decorative xmlns:adec="http://schemas.microsoft.com/office/drawing/2017/decorative" val="1"/>
              </a:ext>
            </a:extLst>
          </p:cNvPr>
          <p:cNvGrpSpPr/>
          <p:nvPr userDrawn="1"/>
        </p:nvGrpSpPr>
        <p:grpSpPr>
          <a:xfrm>
            <a:off x="4575462" y="4137"/>
            <a:ext cx="7616537" cy="6853863"/>
            <a:chOff x="4575462" y="4137"/>
            <a:chExt cx="7616537" cy="6853863"/>
          </a:xfrm>
        </p:grpSpPr>
        <p:grpSp>
          <p:nvGrpSpPr>
            <p:cNvPr id="16" name="Group 15">
              <a:extLst>
                <a:ext uri="{FF2B5EF4-FFF2-40B4-BE49-F238E27FC236}">
                  <a16:creationId xmlns:a16="http://schemas.microsoft.com/office/drawing/2014/main" id="{CDE1D2C2-40C4-6B80-E8C6-B4CE94C23037}"/>
                </a:ext>
              </a:extLst>
            </p:cNvPr>
            <p:cNvGrpSpPr/>
            <p:nvPr/>
          </p:nvGrpSpPr>
          <p:grpSpPr>
            <a:xfrm>
              <a:off x="4575462" y="691665"/>
              <a:ext cx="364018" cy="857035"/>
              <a:chOff x="468157" y="1144246"/>
              <a:chExt cx="364018" cy="857035"/>
            </a:xfrm>
          </p:grpSpPr>
          <p:sp>
            <p:nvSpPr>
              <p:cNvPr id="27" name="Oval 26">
                <a:extLst>
                  <a:ext uri="{FF2B5EF4-FFF2-40B4-BE49-F238E27FC236}">
                    <a16:creationId xmlns:a16="http://schemas.microsoft.com/office/drawing/2014/main" id="{7C904D88-E1BE-F1FA-D405-F55DA966DA84}"/>
                  </a:ext>
                  <a:ext uri="{C183D7F6-B498-43B3-948B-1728B52AA6E4}">
                    <adec:decorative xmlns:adec="http://schemas.microsoft.com/office/drawing/2017/decorative" val="1"/>
                  </a:ext>
                </a:extLst>
              </p:cNvPr>
              <p:cNvSpPr/>
              <p:nvPr/>
            </p:nvSpPr>
            <p:spPr>
              <a:xfrm>
                <a:off x="705405" y="1144246"/>
                <a:ext cx="126770" cy="126770"/>
              </a:xfrm>
              <a:prstGeom prst="ellipse">
                <a:avLst/>
              </a:prstGeom>
              <a:noFill/>
              <a:ln>
                <a:solidFill>
                  <a:schemeClr val="accent4">
                    <a:lumMod val="60000"/>
                    <a:lumOff val="40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18" name="Graphic 12">
                <a:extLst>
                  <a:ext uri="{FF2B5EF4-FFF2-40B4-BE49-F238E27FC236}">
                    <a16:creationId xmlns:a16="http://schemas.microsoft.com/office/drawing/2014/main" id="{1D8F0816-C429-D32E-058B-33405874DFA7}"/>
                  </a:ext>
                  <a:ext uri="{C183D7F6-B498-43B3-948B-1728B52AA6E4}">
                    <adec:decorative xmlns:adec="http://schemas.microsoft.com/office/drawing/2017/decorative" val="1"/>
                  </a:ext>
                </a:extLst>
              </p:cNvPr>
              <p:cNvSpPr/>
              <p:nvPr/>
            </p:nvSpPr>
            <p:spPr>
              <a:xfrm>
                <a:off x="468157" y="1963496"/>
                <a:ext cx="45719" cy="37785"/>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9071"/>
                </a:schemeClr>
              </a:solidFill>
              <a:ln w="422" cap="flat">
                <a:noFill/>
                <a:prstDash val="solid"/>
                <a:miter/>
              </a:ln>
            </p:spPr>
            <p:txBody>
              <a:bodyPr rtlCol="0" anchor="ctr">
                <a:noAutofit/>
              </a:bodyPr>
              <a:lstStyle/>
              <a:p>
                <a:endParaRPr lang="en-US" dirty="0"/>
              </a:p>
            </p:txBody>
          </p:sp>
        </p:grpSp>
        <p:pic>
          <p:nvPicPr>
            <p:cNvPr id="4" name="Content Placeholder 14">
              <a:extLst>
                <a:ext uri="{FF2B5EF4-FFF2-40B4-BE49-F238E27FC236}">
                  <a16:creationId xmlns:a16="http://schemas.microsoft.com/office/drawing/2014/main" id="{14AC0A97-7D79-3DBE-FB53-A9EBFD806E06}"/>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542796" y="4137"/>
              <a:ext cx="5649203" cy="6853863"/>
            </a:xfrm>
            <a:prstGeom prst="rect">
              <a:avLst/>
            </a:prstGeom>
          </p:spPr>
        </p:pic>
      </p:grpSp>
      <p:sp>
        <p:nvSpPr>
          <p:cNvPr id="2" name="Title 1">
            <a:extLst>
              <a:ext uri="{FF2B5EF4-FFF2-40B4-BE49-F238E27FC236}">
                <a16:creationId xmlns:a16="http://schemas.microsoft.com/office/drawing/2014/main" id="{51E83F98-B388-2594-BACB-E3DB652C97D5}"/>
              </a:ext>
            </a:extLst>
          </p:cNvPr>
          <p:cNvSpPr>
            <a:spLocks noGrp="1"/>
          </p:cNvSpPr>
          <p:nvPr>
            <p:ph type="title" hasCustomPrompt="1"/>
          </p:nvPr>
        </p:nvSpPr>
        <p:spPr>
          <a:xfrm>
            <a:off x="835831" y="173735"/>
            <a:ext cx="4409514" cy="2203704"/>
          </a:xfrm>
        </p:spPr>
        <p:txBody>
          <a:bodyPr anchor="b">
            <a:noAutofit/>
          </a:bodyPr>
          <a:lstStyle>
            <a:lvl1pPr>
              <a:defRPr sz="3200" cap="all" baseline="0">
                <a:solidFill>
                  <a:schemeClr val="accent3"/>
                </a:solidFill>
              </a:defRPr>
            </a:lvl1pPr>
          </a:lstStyle>
          <a:p>
            <a:r>
              <a:rPr lang="en-US" dirty="0"/>
              <a:t>Click to add title</a:t>
            </a:r>
          </a:p>
        </p:txBody>
      </p:sp>
      <p:sp>
        <p:nvSpPr>
          <p:cNvPr id="7" name="Content Placeholder 6">
            <a:extLst>
              <a:ext uri="{FF2B5EF4-FFF2-40B4-BE49-F238E27FC236}">
                <a16:creationId xmlns:a16="http://schemas.microsoft.com/office/drawing/2014/main" id="{0D9D0F3E-69D8-49F3-5D7A-71FDC4E3EEE3}"/>
              </a:ext>
            </a:extLst>
          </p:cNvPr>
          <p:cNvSpPr>
            <a:spLocks noGrp="1"/>
          </p:cNvSpPr>
          <p:nvPr>
            <p:ph sz="quarter" idx="14" hasCustomPrompt="1"/>
          </p:nvPr>
        </p:nvSpPr>
        <p:spPr>
          <a:xfrm>
            <a:off x="831850" y="3079119"/>
            <a:ext cx="4413250" cy="2752725"/>
          </a:xfrm>
        </p:spPr>
        <p:txBody>
          <a:bodyPr/>
          <a:lstStyle>
            <a:lvl1pPr>
              <a:lnSpc>
                <a:spcPct val="120000"/>
              </a:lnSpc>
              <a:spcBef>
                <a:spcPts val="1000"/>
              </a:spcBef>
              <a:defRPr sz="1800">
                <a:solidFill>
                  <a:schemeClr val="bg1"/>
                </a:solidFill>
                <a:latin typeface="+mn-lt"/>
              </a:defRPr>
            </a:lvl1pPr>
            <a:lvl2pPr>
              <a:lnSpc>
                <a:spcPct val="120000"/>
              </a:lnSpc>
              <a:spcBef>
                <a:spcPts val="1000"/>
              </a:spcBef>
              <a:buClr>
                <a:schemeClr val="accent3"/>
              </a:buClr>
              <a:defRPr sz="1600">
                <a:solidFill>
                  <a:schemeClr val="bg1"/>
                </a:solidFill>
                <a:latin typeface="+mn-lt"/>
              </a:defRPr>
            </a:lvl2pPr>
            <a:lvl3pPr>
              <a:lnSpc>
                <a:spcPct val="120000"/>
              </a:lnSpc>
              <a:spcBef>
                <a:spcPts val="1000"/>
              </a:spcBef>
              <a:buClr>
                <a:schemeClr val="accent3"/>
              </a:buClr>
              <a:defRPr sz="1400">
                <a:solidFill>
                  <a:schemeClr val="bg1"/>
                </a:solidFill>
                <a:latin typeface="+mn-lt"/>
              </a:defRPr>
            </a:lvl3pPr>
            <a:lvl4pPr>
              <a:lnSpc>
                <a:spcPct val="120000"/>
              </a:lnSpc>
              <a:spcBef>
                <a:spcPts val="1000"/>
              </a:spcBef>
              <a:buClr>
                <a:schemeClr val="accent3"/>
              </a:buClr>
              <a:defRPr sz="1200">
                <a:solidFill>
                  <a:schemeClr val="bg1"/>
                </a:solidFill>
                <a:latin typeface="+mn-lt"/>
              </a:defRPr>
            </a:lvl4pPr>
            <a:lvl5pPr>
              <a:lnSpc>
                <a:spcPct val="120000"/>
              </a:lnSpc>
              <a:spcBef>
                <a:spcPts val="1000"/>
              </a:spcBef>
              <a:buClr>
                <a:schemeClr val="accent3"/>
              </a:buClr>
              <a:defRPr sz="1200">
                <a:solidFill>
                  <a:schemeClr val="bg1"/>
                </a:solidFill>
                <a:latin typeface="+mn-lt"/>
              </a:defRPr>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6" name="Straight Connector 5">
            <a:extLst>
              <a:ext uri="{FF2B5EF4-FFF2-40B4-BE49-F238E27FC236}">
                <a16:creationId xmlns:a16="http://schemas.microsoft.com/office/drawing/2014/main" id="{61CFC792-44F7-2497-E19D-8FB08AFF94F7}"/>
              </a:ext>
              <a:ext uri="{C183D7F6-B498-43B3-948B-1728B52AA6E4}">
                <adec:decorative xmlns:adec="http://schemas.microsoft.com/office/drawing/2017/decorative" val="1"/>
              </a:ext>
            </a:extLst>
          </p:cNvPr>
          <p:cNvCxnSpPr>
            <a:cxnSpLocks/>
          </p:cNvCxnSpPr>
          <p:nvPr userDrawn="1"/>
        </p:nvCxnSpPr>
        <p:spPr>
          <a:xfrm>
            <a:off x="835831" y="2679192"/>
            <a:ext cx="4101929" cy="0"/>
          </a:xfrm>
          <a:prstGeom prst="line">
            <a:avLst/>
          </a:prstGeom>
          <a:ln w="25400">
            <a:gradFill>
              <a:gsLst>
                <a:gs pos="0">
                  <a:schemeClr val="accent4">
                    <a:lumMod val="50000"/>
                  </a:schemeClr>
                </a:gs>
                <a:gs pos="100000">
                  <a:schemeClr val="accent6"/>
                </a:gs>
              </a:gsLst>
              <a:lin ang="1080000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82607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bg>
      <p:bgPr>
        <a:gradFill>
          <a:gsLst>
            <a:gs pos="93000">
              <a:schemeClr val="tx2"/>
            </a:gs>
            <a:gs pos="81000">
              <a:schemeClr val="accent6">
                <a:lumMod val="50000"/>
              </a:schemeClr>
            </a:gs>
            <a:gs pos="27000">
              <a:schemeClr val="tx1"/>
            </a:gs>
            <a:gs pos="8000">
              <a:schemeClr val="accent4">
                <a:lumMod val="75000"/>
              </a:schemeClr>
            </a:gs>
            <a:gs pos="0">
              <a:schemeClr val="accent4"/>
            </a:gs>
            <a:gs pos="99000">
              <a:schemeClr val="tx2">
                <a:lumMod val="40000"/>
                <a:lumOff val="60000"/>
              </a:schemeClr>
            </a:gs>
          </a:gsLst>
          <a:lin ang="12600000" scaled="0"/>
        </a:gra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1BA6450-E291-DC40-F198-C02B485137B0}"/>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 y="1"/>
            <a:ext cx="12192003" cy="6857999"/>
          </a:xfrm>
          <a:prstGeom prst="rect">
            <a:avLst/>
          </a:prstGeom>
        </p:spPr>
      </p:pic>
      <p:sp>
        <p:nvSpPr>
          <p:cNvPr id="2" name="Title 1">
            <a:extLst>
              <a:ext uri="{FF2B5EF4-FFF2-40B4-BE49-F238E27FC236}">
                <a16:creationId xmlns:a16="http://schemas.microsoft.com/office/drawing/2014/main" id="{3A462FF1-D97D-8505-FE7F-8B2DB411A8B1}"/>
              </a:ext>
            </a:extLst>
          </p:cNvPr>
          <p:cNvSpPr>
            <a:spLocks noGrp="1"/>
          </p:cNvSpPr>
          <p:nvPr>
            <p:ph type="title" hasCustomPrompt="1"/>
          </p:nvPr>
        </p:nvSpPr>
        <p:spPr>
          <a:xfrm>
            <a:off x="3" y="1821180"/>
            <a:ext cx="12191994" cy="3215641"/>
          </a:xfrm>
        </p:spPr>
        <p:txBody>
          <a:bodyPr lIns="0" rIns="0" bIns="0" anchor="ctr" anchorCtr="0">
            <a:noAutofit/>
          </a:bodyPr>
          <a:lstStyle>
            <a:lvl1pPr algn="ctr">
              <a:defRPr sz="6000" kern="1200" cap="all" spc="300" baseline="0">
                <a:solidFill>
                  <a:schemeClr val="accent3">
                    <a:lumMod val="75000"/>
                  </a:schemeClr>
                </a:solidFill>
              </a:defRPr>
            </a:lvl1pPr>
          </a:lstStyle>
          <a:p>
            <a:r>
              <a:rPr lang="en-US" dirty="0"/>
              <a:t>Click to add title</a:t>
            </a:r>
          </a:p>
        </p:txBody>
      </p:sp>
    </p:spTree>
    <p:extLst>
      <p:ext uri="{BB962C8B-B14F-4D97-AF65-F5344CB8AC3E}">
        <p14:creationId xmlns:p14="http://schemas.microsoft.com/office/powerpoint/2010/main" val="163504510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3">
    <p:bg>
      <p:bgPr>
        <a:gradFill>
          <a:gsLst>
            <a:gs pos="100000">
              <a:schemeClr val="tx2"/>
            </a:gs>
            <a:gs pos="81000">
              <a:schemeClr val="accent6"/>
            </a:gs>
            <a:gs pos="31000">
              <a:srgbClr val="02090E"/>
            </a:gs>
            <a:gs pos="14000">
              <a:schemeClr val="accent4">
                <a:lumMod val="75000"/>
              </a:schemeClr>
            </a:gs>
            <a:gs pos="0">
              <a:schemeClr val="accent4"/>
            </a:gs>
          </a:gsLst>
          <a:lin ang="7800000" scaled="0"/>
        </a:gra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A084D09-1B2D-4EE2-82A7-83196133B801}"/>
              </a:ext>
              <a:ext uri="{C183D7F6-B498-43B3-948B-1728B52AA6E4}">
                <adec:decorative xmlns:adec="http://schemas.microsoft.com/office/drawing/2017/decorative" val="1"/>
              </a:ext>
            </a:extLst>
          </p:cNvPr>
          <p:cNvGrpSpPr/>
          <p:nvPr userDrawn="1"/>
        </p:nvGrpSpPr>
        <p:grpSpPr>
          <a:xfrm>
            <a:off x="0" y="-6350"/>
            <a:ext cx="12185769" cy="6864350"/>
            <a:chOff x="0" y="-6350"/>
            <a:chExt cx="12185769" cy="6864350"/>
          </a:xfrm>
        </p:grpSpPr>
        <p:sp>
          <p:nvSpPr>
            <p:cNvPr id="4" name="Rectangle 3">
              <a:extLst>
                <a:ext uri="{FF2B5EF4-FFF2-40B4-BE49-F238E27FC236}">
                  <a16:creationId xmlns:a16="http://schemas.microsoft.com/office/drawing/2014/main" id="{53860AA6-1B14-DF89-B725-CC444E502028}"/>
                </a:ext>
                <a:ext uri="{C183D7F6-B498-43B3-948B-1728B52AA6E4}">
                  <adec:decorative xmlns:adec="http://schemas.microsoft.com/office/drawing/2017/decorative" val="1"/>
                </a:ext>
              </a:extLst>
            </p:cNvPr>
            <p:cNvSpPr/>
            <p:nvPr/>
          </p:nvSpPr>
          <p:spPr>
            <a:xfrm>
              <a:off x="0" y="-6350"/>
              <a:ext cx="6160393" cy="686435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pic>
          <p:nvPicPr>
            <p:cNvPr id="6" name="Content Placeholder 14">
              <a:extLst>
                <a:ext uri="{FF2B5EF4-FFF2-40B4-BE49-F238E27FC236}">
                  <a16:creationId xmlns:a16="http://schemas.microsoft.com/office/drawing/2014/main" id="{D172E570-D67F-4980-88C2-CF6560C1C193}"/>
                </a:ext>
                <a:ext uri="{C183D7F6-B498-43B3-948B-1728B52AA6E4}">
                  <adec:decorative xmlns:adec="http://schemas.microsoft.com/office/drawing/2017/decorative" val="1"/>
                </a:ext>
              </a:extLst>
            </p:cNvPr>
            <p:cNvPicPr>
              <a:picLocks noChangeAspect="1"/>
            </p:cNvPicPr>
            <p:nvPr/>
          </p:nvPicPr>
          <p:blipFill rotWithShape="1">
            <a:blip r:embed="rId2" cstate="screen">
              <a:alphaModFix/>
              <a:extLst>
                <a:ext uri="{28A0092B-C50C-407E-A947-70E740481C1C}">
                  <a14:useLocalDpi xmlns:a14="http://schemas.microsoft.com/office/drawing/2010/main"/>
                </a:ext>
              </a:extLst>
            </a:blip>
            <a:srcRect/>
            <a:stretch/>
          </p:blipFill>
          <p:spPr>
            <a:xfrm rot="5400000">
              <a:off x="5750267" y="410125"/>
              <a:ext cx="6845628" cy="6025377"/>
            </a:xfrm>
            <a:prstGeom prst="rect">
              <a:avLst/>
            </a:prstGeom>
          </p:spPr>
        </p:pic>
        <p:grpSp>
          <p:nvGrpSpPr>
            <p:cNvPr id="7" name="Group 6">
              <a:extLst>
                <a:ext uri="{FF2B5EF4-FFF2-40B4-BE49-F238E27FC236}">
                  <a16:creationId xmlns:a16="http://schemas.microsoft.com/office/drawing/2014/main" id="{AF90BF68-CF26-6705-CBFD-428BEB787EDB}"/>
                </a:ext>
              </a:extLst>
            </p:cNvPr>
            <p:cNvGrpSpPr/>
            <p:nvPr/>
          </p:nvGrpSpPr>
          <p:grpSpPr>
            <a:xfrm rot="10800000">
              <a:off x="5304704" y="259572"/>
              <a:ext cx="584267" cy="390181"/>
              <a:chOff x="1876516" y="596691"/>
              <a:chExt cx="584267" cy="390181"/>
            </a:xfrm>
          </p:grpSpPr>
          <p:sp>
            <p:nvSpPr>
              <p:cNvPr id="8" name="Oval 7">
                <a:extLst>
                  <a:ext uri="{FF2B5EF4-FFF2-40B4-BE49-F238E27FC236}">
                    <a16:creationId xmlns:a16="http://schemas.microsoft.com/office/drawing/2014/main" id="{1066F635-8DB9-B091-8467-D8F0327217F4}"/>
                  </a:ext>
                  <a:ext uri="{C183D7F6-B498-43B3-948B-1728B52AA6E4}">
                    <adec:decorative xmlns:adec="http://schemas.microsoft.com/office/drawing/2017/decorative" val="1"/>
                  </a:ext>
                </a:extLst>
              </p:cNvPr>
              <p:cNvSpPr/>
              <p:nvPr/>
            </p:nvSpPr>
            <p:spPr>
              <a:xfrm>
                <a:off x="1876516" y="842493"/>
                <a:ext cx="144379" cy="144379"/>
              </a:xfrm>
              <a:prstGeom prst="ellipse">
                <a:avLst/>
              </a:prstGeom>
              <a:noFill/>
              <a:ln>
                <a:solidFill>
                  <a:schemeClr val="accent4">
                    <a:lumMod val="60000"/>
                    <a:lumOff val="40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9" name="Graphic 12">
                <a:extLst>
                  <a:ext uri="{FF2B5EF4-FFF2-40B4-BE49-F238E27FC236}">
                    <a16:creationId xmlns:a16="http://schemas.microsoft.com/office/drawing/2014/main" id="{882D2FD3-A05B-400C-6347-115486FFD943}"/>
                  </a:ext>
                  <a:ext uri="{C183D7F6-B498-43B3-948B-1728B52AA6E4}">
                    <adec:decorative xmlns:adec="http://schemas.microsoft.com/office/drawing/2017/decorative" val="1"/>
                  </a:ext>
                </a:extLst>
              </p:cNvPr>
              <p:cNvSpPr/>
              <p:nvPr/>
            </p:nvSpPr>
            <p:spPr>
              <a:xfrm>
                <a:off x="2360199" y="596691"/>
                <a:ext cx="100584" cy="100584"/>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9071"/>
                </a:schemeClr>
              </a:solidFill>
              <a:ln w="422" cap="flat">
                <a:noFill/>
                <a:prstDash val="solid"/>
                <a:miter/>
              </a:ln>
            </p:spPr>
            <p:txBody>
              <a:bodyPr rtlCol="0" anchor="ctr">
                <a:noAutofit/>
              </a:bodyPr>
              <a:lstStyle/>
              <a:p>
                <a:endParaRPr lang="en-US" dirty="0"/>
              </a:p>
            </p:txBody>
          </p:sp>
        </p:grpSp>
      </p:grpSp>
      <p:sp>
        <p:nvSpPr>
          <p:cNvPr id="2" name="Title 1">
            <a:extLst>
              <a:ext uri="{FF2B5EF4-FFF2-40B4-BE49-F238E27FC236}">
                <a16:creationId xmlns:a16="http://schemas.microsoft.com/office/drawing/2014/main" id="{960459F4-C5B9-4070-46D1-2E7DA3EFBFC9}"/>
              </a:ext>
            </a:extLst>
          </p:cNvPr>
          <p:cNvSpPr>
            <a:spLocks noGrp="1"/>
          </p:cNvSpPr>
          <p:nvPr>
            <p:ph type="title"/>
          </p:nvPr>
        </p:nvSpPr>
        <p:spPr>
          <a:xfrm>
            <a:off x="838201" y="365125"/>
            <a:ext cx="4466502" cy="1936866"/>
          </a:xfrm>
        </p:spPr>
        <p:txBody>
          <a:bodyPr anchor="b"/>
          <a:lstStyle>
            <a:lvl1pPr>
              <a:defRPr sz="3200" cap="all" baseline="0">
                <a:solidFill>
                  <a:schemeClr val="accent3">
                    <a:lumMod val="75000"/>
                  </a:schemeClr>
                </a:solidFill>
              </a:defRPr>
            </a:lvl1pPr>
          </a:lstStyle>
          <a:p>
            <a:r>
              <a:rPr lang="en-US"/>
              <a:t>Click to edit Master title style</a:t>
            </a:r>
            <a:endParaRPr lang="en-US" dirty="0"/>
          </a:p>
        </p:txBody>
      </p:sp>
      <p:cxnSp>
        <p:nvCxnSpPr>
          <p:cNvPr id="5" name="Straight Connector 4">
            <a:extLst>
              <a:ext uri="{FF2B5EF4-FFF2-40B4-BE49-F238E27FC236}">
                <a16:creationId xmlns:a16="http://schemas.microsoft.com/office/drawing/2014/main" id="{34F613B1-323C-4C25-4526-1D3313A7161D}"/>
              </a:ext>
              <a:ext uri="{C183D7F6-B498-43B3-948B-1728B52AA6E4}">
                <adec:decorative xmlns:adec="http://schemas.microsoft.com/office/drawing/2017/decorative" val="1"/>
              </a:ext>
            </a:extLst>
          </p:cNvPr>
          <p:cNvCxnSpPr>
            <a:cxnSpLocks/>
          </p:cNvCxnSpPr>
          <p:nvPr userDrawn="1"/>
        </p:nvCxnSpPr>
        <p:spPr>
          <a:xfrm>
            <a:off x="835831" y="2620500"/>
            <a:ext cx="4471665" cy="0"/>
          </a:xfrm>
          <a:prstGeom prst="line">
            <a:avLst/>
          </a:prstGeom>
          <a:ln w="25400">
            <a:gradFill>
              <a:gsLst>
                <a:gs pos="0">
                  <a:schemeClr val="accent4">
                    <a:lumMod val="50000"/>
                  </a:schemeClr>
                </a:gs>
                <a:gs pos="100000">
                  <a:schemeClr val="accent6"/>
                </a:gs>
              </a:gsLst>
              <a:lin ang="10800000" scaled="0"/>
            </a:gradFill>
          </a:ln>
        </p:spPr>
        <p:style>
          <a:lnRef idx="1">
            <a:schemeClr val="accent1"/>
          </a:lnRef>
          <a:fillRef idx="0">
            <a:schemeClr val="accent1"/>
          </a:fillRef>
          <a:effectRef idx="0">
            <a:schemeClr val="accent1"/>
          </a:effectRef>
          <a:fontRef idx="minor">
            <a:schemeClr val="tx1"/>
          </a:fontRef>
        </p:style>
      </p:cxnSp>
      <p:sp>
        <p:nvSpPr>
          <p:cNvPr id="13" name="Content Placeholder 12">
            <a:extLst>
              <a:ext uri="{FF2B5EF4-FFF2-40B4-BE49-F238E27FC236}">
                <a16:creationId xmlns:a16="http://schemas.microsoft.com/office/drawing/2014/main" id="{2D2C2143-1936-BBDA-A6A8-40B6DBD16AED}"/>
              </a:ext>
            </a:extLst>
          </p:cNvPr>
          <p:cNvSpPr>
            <a:spLocks noGrp="1"/>
          </p:cNvSpPr>
          <p:nvPr>
            <p:ph sz="quarter" idx="10" hasCustomPrompt="1"/>
          </p:nvPr>
        </p:nvSpPr>
        <p:spPr>
          <a:xfrm>
            <a:off x="838201" y="3097848"/>
            <a:ext cx="4466504" cy="3405187"/>
          </a:xfrm>
        </p:spPr>
        <p:txBody>
          <a:bodyPr/>
          <a:lstStyle>
            <a:lvl1pPr>
              <a:lnSpc>
                <a:spcPct val="120000"/>
              </a:lnSpc>
              <a:spcBef>
                <a:spcPts val="1000"/>
              </a:spcBef>
              <a:spcAft>
                <a:spcPts val="600"/>
              </a:spcAft>
              <a:defRPr sz="1800">
                <a:solidFill>
                  <a:schemeClr val="bg1"/>
                </a:solidFill>
                <a:latin typeface="+mn-lt"/>
              </a:defRPr>
            </a:lvl1pPr>
            <a:lvl2pPr>
              <a:lnSpc>
                <a:spcPct val="120000"/>
              </a:lnSpc>
              <a:spcBef>
                <a:spcPts val="1000"/>
              </a:spcBef>
              <a:spcAft>
                <a:spcPts val="600"/>
              </a:spcAft>
              <a:defRPr sz="1600">
                <a:solidFill>
                  <a:schemeClr val="bg1"/>
                </a:solidFill>
                <a:latin typeface="+mn-lt"/>
              </a:defRPr>
            </a:lvl2pPr>
            <a:lvl3pPr>
              <a:lnSpc>
                <a:spcPct val="120000"/>
              </a:lnSpc>
              <a:spcBef>
                <a:spcPts val="1000"/>
              </a:spcBef>
              <a:spcAft>
                <a:spcPts val="600"/>
              </a:spcAft>
              <a:defRPr sz="1400">
                <a:solidFill>
                  <a:schemeClr val="bg1"/>
                </a:solidFill>
                <a:latin typeface="+mn-lt"/>
              </a:defRPr>
            </a:lvl3pPr>
            <a:lvl4pPr>
              <a:lnSpc>
                <a:spcPct val="120000"/>
              </a:lnSpc>
              <a:spcBef>
                <a:spcPts val="1000"/>
              </a:spcBef>
              <a:spcAft>
                <a:spcPts val="600"/>
              </a:spcAft>
              <a:defRPr sz="1200">
                <a:solidFill>
                  <a:schemeClr val="bg1"/>
                </a:solidFill>
                <a:latin typeface="+mn-lt"/>
              </a:defRPr>
            </a:lvl4pPr>
            <a:lvl5pPr>
              <a:lnSpc>
                <a:spcPct val="120000"/>
              </a:lnSpc>
              <a:spcBef>
                <a:spcPts val="1000"/>
              </a:spcBef>
              <a:spcAft>
                <a:spcPts val="600"/>
              </a:spcAft>
              <a:defRPr sz="1200">
                <a:solidFill>
                  <a:schemeClr val="bg1"/>
                </a:solidFill>
                <a:latin typeface="+mn-lt"/>
              </a:defRPr>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0904071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 and 2 column">
    <p:bg>
      <p:bgPr>
        <a:gradFill>
          <a:gsLst>
            <a:gs pos="100000">
              <a:schemeClr val="tx2"/>
            </a:gs>
            <a:gs pos="81000">
              <a:schemeClr val="accent6"/>
            </a:gs>
            <a:gs pos="31000">
              <a:srgbClr val="02090E"/>
            </a:gs>
            <a:gs pos="14000">
              <a:schemeClr val="accent4">
                <a:lumMod val="75000"/>
              </a:schemeClr>
            </a:gs>
            <a:gs pos="0">
              <a:schemeClr val="accent4"/>
            </a:gs>
          </a:gsLst>
          <a:lin ang="12600000" scaled="0"/>
        </a:gra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EB5B81B-FCE8-FE9C-8F0A-6488B25F0F6A}"/>
              </a:ext>
              <a:ext uri="{C183D7F6-B498-43B3-948B-1728B52AA6E4}">
                <adec:decorative xmlns:adec="http://schemas.microsoft.com/office/drawing/2017/decorative" val="1"/>
              </a:ext>
            </a:extLst>
          </p:cNvPr>
          <p:cNvSpPr/>
          <p:nvPr userDrawn="1"/>
        </p:nvSpPr>
        <p:spPr>
          <a:xfrm>
            <a:off x="321869" y="343814"/>
            <a:ext cx="11550701" cy="6210605"/>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 name="Title 1">
            <a:extLst>
              <a:ext uri="{FF2B5EF4-FFF2-40B4-BE49-F238E27FC236}">
                <a16:creationId xmlns:a16="http://schemas.microsoft.com/office/drawing/2014/main" id="{DF8070BB-B3B5-3A8A-2466-D661C741794F}"/>
              </a:ext>
            </a:extLst>
          </p:cNvPr>
          <p:cNvSpPr>
            <a:spLocks noGrp="1"/>
          </p:cNvSpPr>
          <p:nvPr>
            <p:ph type="title" hasCustomPrompt="1"/>
          </p:nvPr>
        </p:nvSpPr>
        <p:spPr>
          <a:xfrm>
            <a:off x="321869" y="579120"/>
            <a:ext cx="11548261" cy="2733306"/>
          </a:xfrm>
        </p:spPr>
        <p:txBody>
          <a:bodyPr anchor="b">
            <a:noAutofit/>
          </a:bodyPr>
          <a:lstStyle>
            <a:lvl1pPr algn="ctr">
              <a:defRPr sz="3200" cap="all" spc="300" baseline="0"/>
            </a:lvl1pPr>
          </a:lstStyle>
          <a:p>
            <a:r>
              <a:rPr lang="en-US" dirty="0"/>
              <a:t>Click to add title</a:t>
            </a:r>
          </a:p>
        </p:txBody>
      </p:sp>
      <p:sp>
        <p:nvSpPr>
          <p:cNvPr id="7" name="Subtitle 2">
            <a:extLst>
              <a:ext uri="{FF2B5EF4-FFF2-40B4-BE49-F238E27FC236}">
                <a16:creationId xmlns:a16="http://schemas.microsoft.com/office/drawing/2014/main" id="{5F877C2F-8190-18D9-5D24-5BD7B05A29F8}"/>
              </a:ext>
            </a:extLst>
          </p:cNvPr>
          <p:cNvSpPr>
            <a:spLocks noGrp="1"/>
          </p:cNvSpPr>
          <p:nvPr>
            <p:ph type="subTitle" idx="1" hasCustomPrompt="1"/>
          </p:nvPr>
        </p:nvSpPr>
        <p:spPr>
          <a:xfrm>
            <a:off x="321868" y="3484615"/>
            <a:ext cx="11562303" cy="2387865"/>
          </a:xfrm>
        </p:spPr>
        <p:txBody>
          <a:bodyPr>
            <a:noAutofit/>
          </a:bodyPr>
          <a:lstStyle>
            <a:lvl1pPr marL="0" indent="0" algn="ctr">
              <a:buNone/>
              <a:defRPr sz="6000" b="0" i="0" cap="all" spc="600" baseline="0">
                <a:solidFill>
                  <a:schemeClr val="accent3">
                    <a:lumMod val="75000"/>
                  </a:schemeClr>
                </a:solidFill>
                <a:latin typeface="+mj-lt"/>
                <a:cs typeface="Biome Light" panose="020B03030302040208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15" name="Footer Placeholder 4">
            <a:extLst>
              <a:ext uri="{FF2B5EF4-FFF2-40B4-BE49-F238E27FC236}">
                <a16:creationId xmlns:a16="http://schemas.microsoft.com/office/drawing/2014/main" id="{B02A6961-FD29-3446-6A70-B0D4EE5D14C5}"/>
              </a:ext>
            </a:extLst>
          </p:cNvPr>
          <p:cNvSpPr>
            <a:spLocks noGrp="1"/>
          </p:cNvSpPr>
          <p:nvPr>
            <p:ph type="ftr" sz="quarter" idx="11"/>
          </p:nvPr>
        </p:nvSpPr>
        <p:spPr>
          <a:xfrm>
            <a:off x="336405" y="6237287"/>
            <a:ext cx="4114800" cy="365125"/>
          </a:xfrm>
        </p:spPr>
        <p:txBody>
          <a:bodyPr>
            <a:noAutofit/>
          </a:bodyPr>
          <a:lstStyle>
            <a:lvl1pPr algn="l">
              <a:defRPr sz="1200" spc="0">
                <a:solidFill>
                  <a:schemeClr val="bg1"/>
                </a:solidFill>
              </a:defRPr>
            </a:lvl1pPr>
          </a:lstStyle>
          <a:p>
            <a:r>
              <a:rPr lang="en-US" dirty="0"/>
              <a:t>Presentation title</a:t>
            </a:r>
          </a:p>
        </p:txBody>
      </p:sp>
      <p:sp>
        <p:nvSpPr>
          <p:cNvPr id="16" name="Slide Number Placeholder 5">
            <a:extLst>
              <a:ext uri="{FF2B5EF4-FFF2-40B4-BE49-F238E27FC236}">
                <a16:creationId xmlns:a16="http://schemas.microsoft.com/office/drawing/2014/main" id="{68477A85-1CCD-1BF5-8FF0-11B80AE2F6FC}"/>
              </a:ext>
            </a:extLst>
          </p:cNvPr>
          <p:cNvSpPr>
            <a:spLocks noGrp="1"/>
          </p:cNvSpPr>
          <p:nvPr>
            <p:ph type="sldNum" sz="quarter" idx="12"/>
          </p:nvPr>
        </p:nvSpPr>
        <p:spPr>
          <a:xfrm>
            <a:off x="9140971" y="6226198"/>
            <a:ext cx="2743200" cy="365125"/>
          </a:xfrm>
        </p:spPr>
        <p:txBody>
          <a:bodyPr>
            <a:noAutofit/>
          </a:bodyPr>
          <a:lstStyle>
            <a:lvl1pPr>
              <a:defRPr sz="1200">
                <a:solidFill>
                  <a:schemeClr val="bg1"/>
                </a:solidFill>
              </a:defRPr>
            </a:lvl1pPr>
          </a:lstStyle>
          <a:p>
            <a:fld id="{FE024F78-56A6-7740-B68D-8D4D026EDF3F}" type="slidenum">
              <a:rPr lang="en-US" smtClean="0"/>
              <a:pPr/>
              <a:t>‹#›</a:t>
            </a:fld>
            <a:endParaRPr lang="en-US" dirty="0"/>
          </a:p>
        </p:txBody>
      </p:sp>
    </p:spTree>
    <p:extLst>
      <p:ext uri="{BB962C8B-B14F-4D97-AF65-F5344CB8AC3E}">
        <p14:creationId xmlns:p14="http://schemas.microsoft.com/office/powerpoint/2010/main" val="86865902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p:bg>
      <p:bgPr>
        <a:gradFill>
          <a:gsLst>
            <a:gs pos="100000">
              <a:schemeClr val="tx2"/>
            </a:gs>
            <a:gs pos="79000">
              <a:schemeClr val="accent6"/>
            </a:gs>
            <a:gs pos="31000">
              <a:srgbClr val="02090E"/>
            </a:gs>
            <a:gs pos="14000">
              <a:schemeClr val="accent4">
                <a:lumMod val="75000"/>
              </a:schemeClr>
            </a:gs>
            <a:gs pos="0">
              <a:schemeClr val="accent4"/>
            </a:gs>
          </a:gsLst>
          <a:lin ang="5400000" scaled="0"/>
        </a:gra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664209F-41AB-70E5-1B9E-7490900C59C9}"/>
              </a:ext>
              <a:ext uri="{C183D7F6-B498-43B3-948B-1728B52AA6E4}">
                <adec:decorative xmlns:adec="http://schemas.microsoft.com/office/drawing/2017/decorative" val="1"/>
              </a:ext>
            </a:extLst>
          </p:cNvPr>
          <p:cNvSpPr/>
          <p:nvPr userDrawn="1"/>
        </p:nvSpPr>
        <p:spPr>
          <a:xfrm>
            <a:off x="2" y="1"/>
            <a:ext cx="12191997" cy="6857998"/>
          </a:xfrm>
          <a:prstGeom prst="rect">
            <a:avLst/>
          </a:prstGeom>
          <a:gradFill flip="none" rotWithShape="1">
            <a:gsLst>
              <a:gs pos="0">
                <a:srgbClr val="1A012C"/>
              </a:gs>
              <a:gs pos="45000">
                <a:srgbClr val="1A012C">
                  <a:alpha val="50000"/>
                </a:srgbClr>
              </a:gs>
              <a:gs pos="100000">
                <a:schemeClr val="accent6">
                  <a:lumMod val="50000"/>
                  <a:alpha val="50000"/>
                </a:schemeClr>
              </a:gs>
            </a:gsLst>
            <a:path path="circle">
              <a:fillToRect l="50000" t="50000" r="50000" b="5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32D3409-585B-54E2-1DCC-AC58804E4AE7}"/>
              </a:ext>
              <a:ext uri="{C183D7F6-B498-43B3-948B-1728B52AA6E4}">
                <adec:decorative xmlns:adec="http://schemas.microsoft.com/office/drawing/2017/decorative" val="1"/>
              </a:ext>
            </a:extLst>
          </p:cNvPr>
          <p:cNvSpPr/>
          <p:nvPr userDrawn="1"/>
        </p:nvSpPr>
        <p:spPr>
          <a:xfrm>
            <a:off x="1" y="-6350"/>
            <a:ext cx="6096000" cy="686435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 name="Title 1">
            <a:extLst>
              <a:ext uri="{FF2B5EF4-FFF2-40B4-BE49-F238E27FC236}">
                <a16:creationId xmlns:a16="http://schemas.microsoft.com/office/drawing/2014/main" id="{DF8070BB-B3B5-3A8A-2466-D661C741794F}"/>
              </a:ext>
            </a:extLst>
          </p:cNvPr>
          <p:cNvSpPr>
            <a:spLocks noGrp="1"/>
          </p:cNvSpPr>
          <p:nvPr>
            <p:ph type="title" hasCustomPrompt="1"/>
          </p:nvPr>
        </p:nvSpPr>
        <p:spPr>
          <a:xfrm>
            <a:off x="799891" y="511762"/>
            <a:ext cx="4960830" cy="2785158"/>
          </a:xfrm>
        </p:spPr>
        <p:txBody>
          <a:bodyPr anchor="b">
            <a:noAutofit/>
          </a:bodyPr>
          <a:lstStyle>
            <a:lvl1pPr algn="l">
              <a:defRPr sz="2400" cap="all" spc="300" baseline="0"/>
            </a:lvl1pPr>
          </a:lstStyle>
          <a:p>
            <a:r>
              <a:rPr lang="en-US" dirty="0"/>
              <a:t>Click to add title</a:t>
            </a:r>
          </a:p>
        </p:txBody>
      </p:sp>
      <p:sp>
        <p:nvSpPr>
          <p:cNvPr id="8" name="Subtitle 2">
            <a:extLst>
              <a:ext uri="{FF2B5EF4-FFF2-40B4-BE49-F238E27FC236}">
                <a16:creationId xmlns:a16="http://schemas.microsoft.com/office/drawing/2014/main" id="{E47B8A5C-E279-DB0B-E9D3-927417876125}"/>
              </a:ext>
            </a:extLst>
          </p:cNvPr>
          <p:cNvSpPr>
            <a:spLocks noGrp="1"/>
          </p:cNvSpPr>
          <p:nvPr>
            <p:ph type="subTitle" idx="1" hasCustomPrompt="1"/>
          </p:nvPr>
        </p:nvSpPr>
        <p:spPr>
          <a:xfrm>
            <a:off x="802640" y="3484615"/>
            <a:ext cx="4958081" cy="2387865"/>
          </a:xfrm>
        </p:spPr>
        <p:txBody>
          <a:bodyPr>
            <a:noAutofit/>
          </a:bodyPr>
          <a:lstStyle>
            <a:lvl1pPr marL="0" indent="0" algn="l">
              <a:buNone/>
              <a:defRPr sz="3200" b="0" i="0" cap="all" spc="600" baseline="0">
                <a:solidFill>
                  <a:schemeClr val="accent3">
                    <a:lumMod val="75000"/>
                  </a:schemeClr>
                </a:solidFill>
                <a:latin typeface="+mj-lt"/>
                <a:cs typeface="Biome Light" panose="020B03030302040208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10" name="Picture Placeholder 9">
            <a:extLst>
              <a:ext uri="{FF2B5EF4-FFF2-40B4-BE49-F238E27FC236}">
                <a16:creationId xmlns:a16="http://schemas.microsoft.com/office/drawing/2014/main" id="{D386C402-C5C5-2A54-C618-62673AD93CB4}"/>
              </a:ext>
            </a:extLst>
          </p:cNvPr>
          <p:cNvSpPr>
            <a:spLocks noGrp="1"/>
          </p:cNvSpPr>
          <p:nvPr>
            <p:ph type="pic" sz="quarter" idx="13"/>
          </p:nvPr>
        </p:nvSpPr>
        <p:spPr>
          <a:xfrm>
            <a:off x="6497638" y="336550"/>
            <a:ext cx="5322887" cy="6184900"/>
          </a:xfrm>
        </p:spPr>
        <p:txBody>
          <a:bodyPr/>
          <a:lstStyle>
            <a:lvl1pPr algn="ctr">
              <a:defRPr sz="2000"/>
            </a:lvl1pPr>
          </a:lstStyle>
          <a:p>
            <a:r>
              <a:rPr lang="en-US"/>
              <a:t>Click icon to add picture</a:t>
            </a:r>
            <a:endParaRPr lang="en-US" dirty="0"/>
          </a:p>
        </p:txBody>
      </p:sp>
      <p:sp>
        <p:nvSpPr>
          <p:cNvPr id="15" name="Footer Placeholder 4">
            <a:extLst>
              <a:ext uri="{FF2B5EF4-FFF2-40B4-BE49-F238E27FC236}">
                <a16:creationId xmlns:a16="http://schemas.microsoft.com/office/drawing/2014/main" id="{B02A6961-FD29-3446-6A70-B0D4EE5D14C5}"/>
              </a:ext>
            </a:extLst>
          </p:cNvPr>
          <p:cNvSpPr>
            <a:spLocks noGrp="1"/>
          </p:cNvSpPr>
          <p:nvPr>
            <p:ph type="ftr" sz="quarter" idx="11"/>
          </p:nvPr>
        </p:nvSpPr>
        <p:spPr>
          <a:xfrm>
            <a:off x="336405" y="6237287"/>
            <a:ext cx="4114800" cy="365125"/>
          </a:xfrm>
        </p:spPr>
        <p:txBody>
          <a:bodyPr>
            <a:noAutofit/>
          </a:bodyPr>
          <a:lstStyle>
            <a:lvl1pPr algn="l">
              <a:defRPr sz="1200" spc="0">
                <a:solidFill>
                  <a:schemeClr val="bg1"/>
                </a:solidFill>
              </a:defRPr>
            </a:lvl1pPr>
          </a:lstStyle>
          <a:p>
            <a:r>
              <a:rPr lang="en-US" dirty="0"/>
              <a:t>Presentation title</a:t>
            </a:r>
          </a:p>
        </p:txBody>
      </p:sp>
      <p:sp>
        <p:nvSpPr>
          <p:cNvPr id="16" name="Slide Number Placeholder 5">
            <a:extLst>
              <a:ext uri="{FF2B5EF4-FFF2-40B4-BE49-F238E27FC236}">
                <a16:creationId xmlns:a16="http://schemas.microsoft.com/office/drawing/2014/main" id="{68477A85-1CCD-1BF5-8FF0-11B80AE2F6FC}"/>
              </a:ext>
            </a:extLst>
          </p:cNvPr>
          <p:cNvSpPr>
            <a:spLocks noGrp="1"/>
          </p:cNvSpPr>
          <p:nvPr>
            <p:ph type="sldNum" sz="quarter" idx="12"/>
          </p:nvPr>
        </p:nvSpPr>
        <p:spPr>
          <a:xfrm>
            <a:off x="9140971" y="6226198"/>
            <a:ext cx="2743200" cy="365125"/>
          </a:xfrm>
        </p:spPr>
        <p:txBody>
          <a:bodyPr>
            <a:noAutofit/>
          </a:bodyPr>
          <a:lstStyle>
            <a:lvl1pPr>
              <a:defRPr sz="1200">
                <a:solidFill>
                  <a:schemeClr val="bg1"/>
                </a:solidFill>
              </a:defRPr>
            </a:lvl1pPr>
          </a:lstStyle>
          <a:p>
            <a:fld id="{FE024F78-56A6-7740-B68D-8D4D026EDF3F}" type="slidenum">
              <a:rPr lang="en-US" smtClean="0"/>
              <a:pPr/>
              <a:t>‹#›</a:t>
            </a:fld>
            <a:endParaRPr lang="en-US" dirty="0"/>
          </a:p>
        </p:txBody>
      </p:sp>
    </p:spTree>
    <p:extLst>
      <p:ext uri="{BB962C8B-B14F-4D97-AF65-F5344CB8AC3E}">
        <p14:creationId xmlns:p14="http://schemas.microsoft.com/office/powerpoint/2010/main" val="368321855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itle and 2 column">
    <p:bg>
      <p:bgPr>
        <a:gradFill>
          <a:gsLst>
            <a:gs pos="100000">
              <a:schemeClr val="tx2"/>
            </a:gs>
            <a:gs pos="79000">
              <a:schemeClr val="accent6"/>
            </a:gs>
            <a:gs pos="55000">
              <a:srgbClr val="02090E"/>
            </a:gs>
            <a:gs pos="14000">
              <a:schemeClr val="accent4">
                <a:lumMod val="75000"/>
              </a:schemeClr>
            </a:gs>
            <a:gs pos="0">
              <a:schemeClr val="accent4"/>
            </a:gs>
          </a:gsLst>
          <a:lin ang="7800000" scaled="0"/>
        </a:gradFill>
        <a:effectLst/>
      </p:bgPr>
    </p:bg>
    <p:spTree>
      <p:nvGrpSpPr>
        <p:cNvPr id="1" name=""/>
        <p:cNvGrpSpPr/>
        <p:nvPr/>
      </p:nvGrpSpPr>
      <p:grpSpPr>
        <a:xfrm>
          <a:off x="0" y="0"/>
          <a:ext cx="0" cy="0"/>
          <a:chOff x="0" y="0"/>
          <a:chExt cx="0" cy="0"/>
        </a:xfrm>
      </p:grpSpPr>
      <p:pic>
        <p:nvPicPr>
          <p:cNvPr id="4" name="Content Placeholder 14">
            <a:extLst>
              <a:ext uri="{FF2B5EF4-FFF2-40B4-BE49-F238E27FC236}">
                <a16:creationId xmlns:a16="http://schemas.microsoft.com/office/drawing/2014/main" id="{318CE367-BBCB-F4AB-635F-4C9995EAE350}"/>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6350"/>
            <a:ext cx="2356339" cy="6853863"/>
          </a:xfrm>
          <a:prstGeom prst="rect">
            <a:avLst/>
          </a:prstGeom>
        </p:spPr>
      </p:pic>
      <p:sp>
        <p:nvSpPr>
          <p:cNvPr id="5" name="Rectangle 4">
            <a:extLst>
              <a:ext uri="{FF2B5EF4-FFF2-40B4-BE49-F238E27FC236}">
                <a16:creationId xmlns:a16="http://schemas.microsoft.com/office/drawing/2014/main" id="{5CE3FBBA-81E2-31F1-EF51-02706B5B5C0A}"/>
              </a:ext>
              <a:ext uri="{C183D7F6-B498-43B3-948B-1728B52AA6E4}">
                <adec:decorative xmlns:adec="http://schemas.microsoft.com/office/drawing/2017/decorative" val="1"/>
              </a:ext>
            </a:extLst>
          </p:cNvPr>
          <p:cNvSpPr/>
          <p:nvPr userDrawn="1"/>
        </p:nvSpPr>
        <p:spPr>
          <a:xfrm>
            <a:off x="2356339" y="-6350"/>
            <a:ext cx="9831801" cy="686435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cxnSp>
        <p:nvCxnSpPr>
          <p:cNvPr id="6" name="Straight Connector 5">
            <a:extLst>
              <a:ext uri="{FF2B5EF4-FFF2-40B4-BE49-F238E27FC236}">
                <a16:creationId xmlns:a16="http://schemas.microsoft.com/office/drawing/2014/main" id="{9AD3746D-3CD1-FFA5-0019-AD0C588B1924}"/>
              </a:ext>
              <a:ext uri="{C183D7F6-B498-43B3-948B-1728B52AA6E4}">
                <adec:decorative xmlns:adec="http://schemas.microsoft.com/office/drawing/2017/decorative" val="1"/>
              </a:ext>
            </a:extLst>
          </p:cNvPr>
          <p:cNvCxnSpPr>
            <a:cxnSpLocks/>
          </p:cNvCxnSpPr>
          <p:nvPr userDrawn="1"/>
        </p:nvCxnSpPr>
        <p:spPr>
          <a:xfrm>
            <a:off x="3305669" y="2002443"/>
            <a:ext cx="7922116" cy="0"/>
          </a:xfrm>
          <a:prstGeom prst="line">
            <a:avLst/>
          </a:prstGeom>
          <a:ln w="25400">
            <a:gradFill>
              <a:gsLst>
                <a:gs pos="0">
                  <a:schemeClr val="accent4">
                    <a:lumMod val="50000"/>
                  </a:schemeClr>
                </a:gs>
                <a:gs pos="100000">
                  <a:schemeClr val="accent6"/>
                </a:gs>
              </a:gsLst>
              <a:lin ang="10800000" scaled="0"/>
            </a:gra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DF8070BB-B3B5-3A8A-2466-D661C741794F}"/>
              </a:ext>
            </a:extLst>
          </p:cNvPr>
          <p:cNvSpPr>
            <a:spLocks noGrp="1"/>
          </p:cNvSpPr>
          <p:nvPr>
            <p:ph type="title" hasCustomPrompt="1"/>
          </p:nvPr>
        </p:nvSpPr>
        <p:spPr>
          <a:xfrm>
            <a:off x="3305669" y="113097"/>
            <a:ext cx="7420819" cy="1656304"/>
          </a:xfrm>
        </p:spPr>
        <p:txBody>
          <a:bodyPr lIns="0" anchor="b">
            <a:noAutofit/>
          </a:bodyPr>
          <a:lstStyle>
            <a:lvl1pPr algn="l">
              <a:defRPr sz="3200" cap="all" spc="0" baseline="0">
                <a:solidFill>
                  <a:schemeClr val="accent3">
                    <a:lumMod val="75000"/>
                  </a:schemeClr>
                </a:solidFill>
              </a:defRPr>
            </a:lvl1pPr>
          </a:lstStyle>
          <a:p>
            <a:r>
              <a:rPr lang="en-US" dirty="0"/>
              <a:t>Click to add title</a:t>
            </a:r>
          </a:p>
        </p:txBody>
      </p:sp>
      <p:sp>
        <p:nvSpPr>
          <p:cNvPr id="13" name="Content Placeholder 12">
            <a:extLst>
              <a:ext uri="{FF2B5EF4-FFF2-40B4-BE49-F238E27FC236}">
                <a16:creationId xmlns:a16="http://schemas.microsoft.com/office/drawing/2014/main" id="{B9624CF4-7769-4663-3361-39136F5E20C8}"/>
              </a:ext>
            </a:extLst>
          </p:cNvPr>
          <p:cNvSpPr>
            <a:spLocks noGrp="1"/>
          </p:cNvSpPr>
          <p:nvPr>
            <p:ph sz="quarter" idx="31" hasCustomPrompt="1"/>
          </p:nvPr>
        </p:nvSpPr>
        <p:spPr>
          <a:xfrm>
            <a:off x="3305669" y="2470150"/>
            <a:ext cx="7420819" cy="3676649"/>
          </a:xfrm>
        </p:spPr>
        <p:txBody>
          <a:bodyPr/>
          <a:lstStyle>
            <a:lvl1pPr marL="285750" indent="-285750">
              <a:lnSpc>
                <a:spcPct val="120000"/>
              </a:lnSpc>
              <a:spcBef>
                <a:spcPts val="1000"/>
              </a:spcBef>
              <a:spcAft>
                <a:spcPts val="600"/>
              </a:spcAft>
              <a:buClr>
                <a:schemeClr val="accent3"/>
              </a:buClr>
              <a:buFont typeface="Arial" panose="020B0604020202020204" pitchFamily="34" charset="0"/>
              <a:buChar char="•"/>
              <a:defRPr sz="1800">
                <a:solidFill>
                  <a:schemeClr val="bg1"/>
                </a:solidFill>
                <a:latin typeface="+mn-lt"/>
              </a:defRPr>
            </a:lvl1pPr>
            <a:lvl2pPr marL="800100" indent="-342900">
              <a:lnSpc>
                <a:spcPct val="120000"/>
              </a:lnSpc>
              <a:spcBef>
                <a:spcPts val="1000"/>
              </a:spcBef>
              <a:spcAft>
                <a:spcPts val="600"/>
              </a:spcAft>
              <a:buClr>
                <a:schemeClr val="accent3"/>
              </a:buClr>
              <a:buFont typeface="Arial" panose="020B0604020202020204" pitchFamily="34" charset="0"/>
              <a:buChar char="•"/>
              <a:defRPr sz="1600">
                <a:solidFill>
                  <a:schemeClr val="bg1"/>
                </a:solidFill>
                <a:latin typeface="+mn-lt"/>
              </a:defRPr>
            </a:lvl2pPr>
            <a:lvl3pPr marL="1257300" indent="-342900">
              <a:lnSpc>
                <a:spcPct val="120000"/>
              </a:lnSpc>
              <a:spcBef>
                <a:spcPts val="1000"/>
              </a:spcBef>
              <a:spcAft>
                <a:spcPts val="600"/>
              </a:spcAft>
              <a:buClr>
                <a:schemeClr val="accent3"/>
              </a:buClr>
              <a:buFont typeface="Arial" panose="020B0604020202020204" pitchFamily="34" charset="0"/>
              <a:buChar char="•"/>
              <a:defRPr sz="1400">
                <a:solidFill>
                  <a:schemeClr val="bg1"/>
                </a:solidFill>
                <a:latin typeface="+mn-lt"/>
              </a:defRPr>
            </a:lvl3pPr>
            <a:lvl4pPr marL="1657350" indent="-285750">
              <a:lnSpc>
                <a:spcPct val="120000"/>
              </a:lnSpc>
              <a:spcBef>
                <a:spcPts val="1000"/>
              </a:spcBef>
              <a:spcAft>
                <a:spcPts val="600"/>
              </a:spcAft>
              <a:buClr>
                <a:schemeClr val="accent3"/>
              </a:buClr>
              <a:buFont typeface="Arial" panose="020B0604020202020204" pitchFamily="34" charset="0"/>
              <a:buChar char="•"/>
              <a:defRPr sz="1200">
                <a:solidFill>
                  <a:schemeClr val="bg1"/>
                </a:solidFill>
                <a:latin typeface="+mn-lt"/>
              </a:defRPr>
            </a:lvl4pPr>
            <a:lvl5pPr marL="2114550" indent="-285750">
              <a:lnSpc>
                <a:spcPct val="120000"/>
              </a:lnSpc>
              <a:spcBef>
                <a:spcPts val="1000"/>
              </a:spcBef>
              <a:spcAft>
                <a:spcPts val="600"/>
              </a:spcAft>
              <a:buClr>
                <a:schemeClr val="accent3"/>
              </a:buClr>
              <a:buFont typeface="Arial" panose="020B0604020202020204" pitchFamily="34" charset="0"/>
              <a:buChar char="•"/>
              <a:defRPr sz="1200">
                <a:solidFill>
                  <a:schemeClr val="bg1"/>
                </a:solidFill>
                <a:latin typeface="+mn-lt"/>
              </a:defRPr>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Footer Placeholder 4">
            <a:extLst>
              <a:ext uri="{FF2B5EF4-FFF2-40B4-BE49-F238E27FC236}">
                <a16:creationId xmlns:a16="http://schemas.microsoft.com/office/drawing/2014/main" id="{B02A6961-FD29-3446-6A70-B0D4EE5D14C5}"/>
              </a:ext>
            </a:extLst>
          </p:cNvPr>
          <p:cNvSpPr>
            <a:spLocks noGrp="1"/>
          </p:cNvSpPr>
          <p:nvPr>
            <p:ph type="ftr" sz="quarter" idx="11"/>
          </p:nvPr>
        </p:nvSpPr>
        <p:spPr>
          <a:xfrm>
            <a:off x="336405" y="6237287"/>
            <a:ext cx="4114800" cy="365125"/>
          </a:xfrm>
        </p:spPr>
        <p:txBody>
          <a:bodyPr>
            <a:noAutofit/>
          </a:bodyPr>
          <a:lstStyle>
            <a:lvl1pPr algn="l">
              <a:defRPr sz="1200" spc="0">
                <a:solidFill>
                  <a:schemeClr val="bg1"/>
                </a:solidFill>
              </a:defRPr>
            </a:lvl1pPr>
          </a:lstStyle>
          <a:p>
            <a:r>
              <a:rPr lang="en-US" dirty="0"/>
              <a:t>Presentation title</a:t>
            </a:r>
          </a:p>
        </p:txBody>
      </p:sp>
      <p:sp>
        <p:nvSpPr>
          <p:cNvPr id="16" name="Slide Number Placeholder 5">
            <a:extLst>
              <a:ext uri="{FF2B5EF4-FFF2-40B4-BE49-F238E27FC236}">
                <a16:creationId xmlns:a16="http://schemas.microsoft.com/office/drawing/2014/main" id="{68477A85-1CCD-1BF5-8FF0-11B80AE2F6FC}"/>
              </a:ext>
            </a:extLst>
          </p:cNvPr>
          <p:cNvSpPr>
            <a:spLocks noGrp="1"/>
          </p:cNvSpPr>
          <p:nvPr>
            <p:ph type="sldNum" sz="quarter" idx="12"/>
          </p:nvPr>
        </p:nvSpPr>
        <p:spPr>
          <a:xfrm>
            <a:off x="9140971" y="6226198"/>
            <a:ext cx="2743200" cy="365125"/>
          </a:xfrm>
        </p:spPr>
        <p:txBody>
          <a:bodyPr>
            <a:noAutofit/>
          </a:bodyPr>
          <a:lstStyle>
            <a:lvl1pPr>
              <a:defRPr sz="1200">
                <a:solidFill>
                  <a:schemeClr val="bg1"/>
                </a:solidFill>
              </a:defRPr>
            </a:lvl1pPr>
          </a:lstStyle>
          <a:p>
            <a:fld id="{FE024F78-56A6-7740-B68D-8D4D026EDF3F}" type="slidenum">
              <a:rPr lang="en-US" smtClean="0"/>
              <a:pPr/>
              <a:t>‹#›</a:t>
            </a:fld>
            <a:endParaRPr lang="en-US" dirty="0"/>
          </a:p>
        </p:txBody>
      </p:sp>
    </p:spTree>
    <p:extLst>
      <p:ext uri="{BB962C8B-B14F-4D97-AF65-F5344CB8AC3E}">
        <p14:creationId xmlns:p14="http://schemas.microsoft.com/office/powerpoint/2010/main" val="102802670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Title and 2 column">
    <p:bg>
      <p:bgPr>
        <a:gradFill>
          <a:gsLst>
            <a:gs pos="100000">
              <a:schemeClr val="tx2"/>
            </a:gs>
            <a:gs pos="81000">
              <a:schemeClr val="accent6"/>
            </a:gs>
            <a:gs pos="31000">
              <a:srgbClr val="02090E"/>
            </a:gs>
            <a:gs pos="14000">
              <a:schemeClr val="accent4">
                <a:lumMod val="75000"/>
              </a:schemeClr>
            </a:gs>
            <a:gs pos="0">
              <a:schemeClr val="accent4"/>
            </a:gs>
          </a:gsLst>
          <a:lin ang="7800000" scaled="0"/>
        </a:gra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361F2FA-20C7-5447-C138-CE2CA1867FE7}"/>
              </a:ext>
              <a:ext uri="{C183D7F6-B498-43B3-948B-1728B52AA6E4}">
                <adec:decorative xmlns:adec="http://schemas.microsoft.com/office/drawing/2017/decorative" val="1"/>
              </a:ext>
            </a:extLst>
          </p:cNvPr>
          <p:cNvGrpSpPr/>
          <p:nvPr userDrawn="1"/>
        </p:nvGrpSpPr>
        <p:grpSpPr>
          <a:xfrm>
            <a:off x="3" y="2"/>
            <a:ext cx="12191997" cy="6857998"/>
            <a:chOff x="3" y="2"/>
            <a:chExt cx="12191997" cy="6857998"/>
          </a:xfrm>
        </p:grpSpPr>
        <p:sp>
          <p:nvSpPr>
            <p:cNvPr id="21" name="Rectangle 20">
              <a:extLst>
                <a:ext uri="{FF2B5EF4-FFF2-40B4-BE49-F238E27FC236}">
                  <a16:creationId xmlns:a16="http://schemas.microsoft.com/office/drawing/2014/main" id="{DFEDD626-82E4-71C6-25F1-CDA46B7B3F39}"/>
                </a:ext>
              </a:extLst>
            </p:cNvPr>
            <p:cNvSpPr/>
            <p:nvPr/>
          </p:nvSpPr>
          <p:spPr>
            <a:xfrm>
              <a:off x="3" y="2"/>
              <a:ext cx="12191997" cy="6857998"/>
            </a:xfrm>
            <a:prstGeom prst="rect">
              <a:avLst/>
            </a:prstGeom>
            <a:gradFill flip="none" rotWithShape="1">
              <a:gsLst>
                <a:gs pos="0">
                  <a:srgbClr val="1A012C"/>
                </a:gs>
                <a:gs pos="45000">
                  <a:srgbClr val="1A012C">
                    <a:alpha val="50000"/>
                  </a:srgbClr>
                </a:gs>
                <a:gs pos="100000">
                  <a:schemeClr val="accent6">
                    <a:lumMod val="50000"/>
                    <a:alpha val="50000"/>
                  </a:schemeClr>
                </a:gs>
              </a:gsLst>
              <a:path path="circle">
                <a:fillToRect l="50000" t="50000" r="50000" b="5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CDC952AF-CE06-54F7-CB4A-1722F90AC3DF}"/>
                </a:ext>
                <a:ext uri="{C183D7F6-B498-43B3-948B-1728B52AA6E4}">
                  <adec:decorative xmlns:adec="http://schemas.microsoft.com/office/drawing/2017/decorative" val="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 y="2"/>
              <a:ext cx="12191994" cy="6857996"/>
            </a:xfrm>
            <a:prstGeom prst="rect">
              <a:avLst/>
            </a:prstGeom>
          </p:spPr>
        </p:pic>
        <p:grpSp>
          <p:nvGrpSpPr>
            <p:cNvPr id="11" name="Group 10">
              <a:extLst>
                <a:ext uri="{FF2B5EF4-FFF2-40B4-BE49-F238E27FC236}">
                  <a16:creationId xmlns:a16="http://schemas.microsoft.com/office/drawing/2014/main" id="{6E6EDFF3-843B-AAE9-DB73-423142606F52}"/>
                </a:ext>
              </a:extLst>
            </p:cNvPr>
            <p:cNvGrpSpPr/>
            <p:nvPr/>
          </p:nvGrpSpPr>
          <p:grpSpPr>
            <a:xfrm rot="5400000">
              <a:off x="1645776" y="1222395"/>
              <a:ext cx="431603" cy="412684"/>
              <a:chOff x="1870859" y="869908"/>
              <a:chExt cx="431603" cy="412684"/>
            </a:xfrm>
          </p:grpSpPr>
          <p:sp>
            <p:nvSpPr>
              <p:cNvPr id="12" name="Graphic 15">
                <a:extLst>
                  <a:ext uri="{FF2B5EF4-FFF2-40B4-BE49-F238E27FC236}">
                    <a16:creationId xmlns:a16="http://schemas.microsoft.com/office/drawing/2014/main" id="{312F4F85-6C79-201D-E20D-64CD4728E4C8}"/>
                  </a:ext>
                  <a:ext uri="{C183D7F6-B498-43B3-948B-1728B52AA6E4}">
                    <adec:decorative xmlns:adec="http://schemas.microsoft.com/office/drawing/2017/decorative" val="1"/>
                  </a:ext>
                </a:extLst>
              </p:cNvPr>
              <p:cNvSpPr/>
              <p:nvPr/>
            </p:nvSpPr>
            <p:spPr>
              <a:xfrm rot="10800000">
                <a:off x="1870859" y="1154576"/>
                <a:ext cx="128016" cy="128016"/>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chemeClr val="accent4">
                  <a:lumMod val="60000"/>
                  <a:lumOff val="40000"/>
                  <a:alpha val="49071"/>
                </a:schemeClr>
              </a:solidFill>
              <a:ln w="610" cap="flat">
                <a:noFill/>
                <a:prstDash val="solid"/>
                <a:miter/>
              </a:ln>
            </p:spPr>
            <p:txBody>
              <a:bodyPr rtlCol="0" anchor="ctr">
                <a:noAutofit/>
              </a:bodyPr>
              <a:lstStyle/>
              <a:p>
                <a:endParaRPr lang="en-US" dirty="0"/>
              </a:p>
            </p:txBody>
          </p:sp>
          <p:sp>
            <p:nvSpPr>
              <p:cNvPr id="13" name="Graphic 12">
                <a:extLst>
                  <a:ext uri="{FF2B5EF4-FFF2-40B4-BE49-F238E27FC236}">
                    <a16:creationId xmlns:a16="http://schemas.microsoft.com/office/drawing/2014/main" id="{01D71DAD-ECC6-A850-88E4-A4EDCF494A24}"/>
                  </a:ext>
                  <a:ext uri="{C183D7F6-B498-43B3-948B-1728B52AA6E4}">
                    <adec:decorative xmlns:adec="http://schemas.microsoft.com/office/drawing/2017/decorative" val="1"/>
                  </a:ext>
                </a:extLst>
              </p:cNvPr>
              <p:cNvSpPr/>
              <p:nvPr/>
            </p:nvSpPr>
            <p:spPr>
              <a:xfrm>
                <a:off x="2256743" y="869908"/>
                <a:ext cx="45719" cy="37785"/>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9071"/>
                </a:schemeClr>
              </a:solidFill>
              <a:ln w="422" cap="flat">
                <a:noFill/>
                <a:prstDash val="solid"/>
                <a:miter/>
              </a:ln>
            </p:spPr>
            <p:txBody>
              <a:bodyPr rtlCol="0" anchor="ctr">
                <a:noAutofit/>
              </a:bodyPr>
              <a:lstStyle/>
              <a:p>
                <a:endParaRPr lang="en-US" dirty="0"/>
              </a:p>
            </p:txBody>
          </p:sp>
        </p:grpSp>
        <p:grpSp>
          <p:nvGrpSpPr>
            <p:cNvPr id="14" name="Group 13">
              <a:extLst>
                <a:ext uri="{FF2B5EF4-FFF2-40B4-BE49-F238E27FC236}">
                  <a16:creationId xmlns:a16="http://schemas.microsoft.com/office/drawing/2014/main" id="{C632CC6D-6024-2368-8EBA-4B7A2D6428BC}"/>
                </a:ext>
              </a:extLst>
            </p:cNvPr>
            <p:cNvGrpSpPr/>
            <p:nvPr/>
          </p:nvGrpSpPr>
          <p:grpSpPr>
            <a:xfrm rot="20626702">
              <a:off x="10248169" y="5448942"/>
              <a:ext cx="431603" cy="412684"/>
              <a:chOff x="1870859" y="869908"/>
              <a:chExt cx="431603" cy="412684"/>
            </a:xfrm>
          </p:grpSpPr>
          <p:sp>
            <p:nvSpPr>
              <p:cNvPr id="6" name="Graphic 15">
                <a:extLst>
                  <a:ext uri="{FF2B5EF4-FFF2-40B4-BE49-F238E27FC236}">
                    <a16:creationId xmlns:a16="http://schemas.microsoft.com/office/drawing/2014/main" id="{B05BE7BE-7D54-A09B-8A67-6B28CF6BB6C0}"/>
                  </a:ext>
                  <a:ext uri="{C183D7F6-B498-43B3-948B-1728B52AA6E4}">
                    <adec:decorative xmlns:adec="http://schemas.microsoft.com/office/drawing/2017/decorative" val="1"/>
                  </a:ext>
                </a:extLst>
              </p:cNvPr>
              <p:cNvSpPr/>
              <p:nvPr/>
            </p:nvSpPr>
            <p:spPr>
              <a:xfrm rot="10800000">
                <a:off x="1870859" y="1154576"/>
                <a:ext cx="128016" cy="128016"/>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chemeClr val="accent4">
                  <a:lumMod val="60000"/>
                  <a:lumOff val="40000"/>
                  <a:alpha val="49071"/>
                </a:schemeClr>
              </a:solidFill>
              <a:ln w="610" cap="flat">
                <a:noFill/>
                <a:prstDash val="solid"/>
                <a:miter/>
              </a:ln>
            </p:spPr>
            <p:txBody>
              <a:bodyPr rtlCol="0" anchor="ctr">
                <a:noAutofit/>
              </a:bodyPr>
              <a:lstStyle/>
              <a:p>
                <a:endParaRPr lang="en-US" dirty="0"/>
              </a:p>
            </p:txBody>
          </p:sp>
          <p:sp>
            <p:nvSpPr>
              <p:cNvPr id="7" name="Graphic 12">
                <a:extLst>
                  <a:ext uri="{FF2B5EF4-FFF2-40B4-BE49-F238E27FC236}">
                    <a16:creationId xmlns:a16="http://schemas.microsoft.com/office/drawing/2014/main" id="{258346A9-F75C-6704-EEED-CF7A8A0F8010}"/>
                  </a:ext>
                  <a:ext uri="{C183D7F6-B498-43B3-948B-1728B52AA6E4}">
                    <adec:decorative xmlns:adec="http://schemas.microsoft.com/office/drawing/2017/decorative" val="1"/>
                  </a:ext>
                </a:extLst>
              </p:cNvPr>
              <p:cNvSpPr/>
              <p:nvPr/>
            </p:nvSpPr>
            <p:spPr>
              <a:xfrm>
                <a:off x="2256743" y="869908"/>
                <a:ext cx="45719" cy="37785"/>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9071"/>
                </a:schemeClr>
              </a:solidFill>
              <a:ln w="422" cap="flat">
                <a:noFill/>
                <a:prstDash val="solid"/>
                <a:miter/>
              </a:ln>
            </p:spPr>
            <p:txBody>
              <a:bodyPr rtlCol="0" anchor="ctr">
                <a:noAutofit/>
              </a:bodyPr>
              <a:lstStyle/>
              <a:p>
                <a:endParaRPr lang="en-US" dirty="0"/>
              </a:p>
            </p:txBody>
          </p:sp>
        </p:grpSp>
      </p:grpSp>
      <p:sp>
        <p:nvSpPr>
          <p:cNvPr id="2" name="Title 1">
            <a:extLst>
              <a:ext uri="{FF2B5EF4-FFF2-40B4-BE49-F238E27FC236}">
                <a16:creationId xmlns:a16="http://schemas.microsoft.com/office/drawing/2014/main" id="{782CC39D-03B1-4933-F236-462B5862EBEC}"/>
              </a:ext>
            </a:extLst>
          </p:cNvPr>
          <p:cNvSpPr>
            <a:spLocks noGrp="1"/>
          </p:cNvSpPr>
          <p:nvPr>
            <p:ph type="title"/>
          </p:nvPr>
        </p:nvSpPr>
        <p:spPr>
          <a:xfrm>
            <a:off x="2932448" y="264160"/>
            <a:ext cx="6327105" cy="3373973"/>
          </a:xfrm>
        </p:spPr>
        <p:txBody>
          <a:bodyPr anchor="b"/>
          <a:lstStyle>
            <a:lvl1pPr algn="ctr">
              <a:defRPr sz="3200" cap="all" spc="600" baseline="0">
                <a:solidFill>
                  <a:schemeClr val="accent3">
                    <a:lumMod val="75000"/>
                  </a:schemeClr>
                </a:solidFill>
              </a:defRPr>
            </a:lvl1pPr>
          </a:lstStyle>
          <a:p>
            <a:r>
              <a:rPr lang="en-US"/>
              <a:t>Click to edit Master title style</a:t>
            </a:r>
            <a:endParaRPr lang="en-US" dirty="0"/>
          </a:p>
        </p:txBody>
      </p:sp>
      <p:sp>
        <p:nvSpPr>
          <p:cNvPr id="5" name="Subtitle 2">
            <a:extLst>
              <a:ext uri="{FF2B5EF4-FFF2-40B4-BE49-F238E27FC236}">
                <a16:creationId xmlns:a16="http://schemas.microsoft.com/office/drawing/2014/main" id="{F711CA51-49DC-62CA-F147-F286B1C9DBD9}"/>
              </a:ext>
            </a:extLst>
          </p:cNvPr>
          <p:cNvSpPr>
            <a:spLocks noGrp="1"/>
          </p:cNvSpPr>
          <p:nvPr>
            <p:ph type="subTitle" idx="1" hasCustomPrompt="1"/>
          </p:nvPr>
        </p:nvSpPr>
        <p:spPr>
          <a:xfrm>
            <a:off x="2932448" y="3962135"/>
            <a:ext cx="6327105" cy="2653771"/>
          </a:xfrm>
        </p:spPr>
        <p:txBody>
          <a:bodyPr>
            <a:noAutofit/>
          </a:bodyPr>
          <a:lstStyle>
            <a:lvl1pPr marL="0" indent="0" algn="ctr">
              <a:buNone/>
              <a:defRPr sz="1800" b="0" i="0" cap="all" spc="300" baseline="0">
                <a:solidFill>
                  <a:schemeClr val="bg1"/>
                </a:solidFill>
                <a:latin typeface="+mj-lt"/>
                <a:cs typeface="Biome Light" panose="020B03030302040208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Tree>
    <p:extLst>
      <p:ext uri="{BB962C8B-B14F-4D97-AF65-F5344CB8AC3E}">
        <p14:creationId xmlns:p14="http://schemas.microsoft.com/office/powerpoint/2010/main" val="111834145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and 2 column">
    <p:bg>
      <p:bgPr>
        <a:gradFill>
          <a:gsLst>
            <a:gs pos="100000">
              <a:schemeClr val="tx2"/>
            </a:gs>
            <a:gs pos="81000">
              <a:schemeClr val="accent6"/>
            </a:gs>
            <a:gs pos="31000">
              <a:srgbClr val="02090E"/>
            </a:gs>
            <a:gs pos="14000">
              <a:schemeClr val="accent4">
                <a:lumMod val="75000"/>
              </a:schemeClr>
            </a:gs>
            <a:gs pos="0">
              <a:schemeClr val="accent4"/>
            </a:gs>
          </a:gsLst>
          <a:lin ang="7800000" scaled="0"/>
        </a:gra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C7D5518-914C-92E3-E9EC-26752C9F05AD}"/>
              </a:ext>
              <a:ext uri="{C183D7F6-B498-43B3-948B-1728B52AA6E4}">
                <adec:decorative xmlns:adec="http://schemas.microsoft.com/office/drawing/2017/decorative" val="1"/>
              </a:ext>
            </a:extLst>
          </p:cNvPr>
          <p:cNvGrpSpPr/>
          <p:nvPr userDrawn="1"/>
        </p:nvGrpSpPr>
        <p:grpSpPr>
          <a:xfrm>
            <a:off x="-1" y="-6350"/>
            <a:ext cx="12192000" cy="6864350"/>
            <a:chOff x="-1" y="-6350"/>
            <a:chExt cx="12192000" cy="6864350"/>
          </a:xfrm>
        </p:grpSpPr>
        <p:sp>
          <p:nvSpPr>
            <p:cNvPr id="4" name="Rectangle 3">
              <a:extLst>
                <a:ext uri="{FF2B5EF4-FFF2-40B4-BE49-F238E27FC236}">
                  <a16:creationId xmlns:a16="http://schemas.microsoft.com/office/drawing/2014/main" id="{C82D0B82-F74C-65EF-3BF6-8EEA16F36B7D}"/>
                </a:ext>
                <a:ext uri="{C183D7F6-B498-43B3-948B-1728B52AA6E4}">
                  <adec:decorative xmlns:adec="http://schemas.microsoft.com/office/drawing/2017/decorative" val="1"/>
                </a:ext>
              </a:extLst>
            </p:cNvPr>
            <p:cNvSpPr/>
            <p:nvPr/>
          </p:nvSpPr>
          <p:spPr>
            <a:xfrm>
              <a:off x="1428750" y="-6350"/>
              <a:ext cx="10763249" cy="686435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pic>
          <p:nvPicPr>
            <p:cNvPr id="6" name="Picture 5" descr="A blue and purple spiral&#10;&#10;Description automatically generated">
              <a:extLst>
                <a:ext uri="{FF2B5EF4-FFF2-40B4-BE49-F238E27FC236}">
                  <a16:creationId xmlns:a16="http://schemas.microsoft.com/office/drawing/2014/main" id="{44E12326-9CF4-38EC-1BAF-1F994F22089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93"/>
            <a:stretch/>
          </p:blipFill>
          <p:spPr>
            <a:xfrm flipH="1">
              <a:off x="-1" y="0"/>
              <a:ext cx="1428751" cy="6858000"/>
            </a:xfrm>
            <a:prstGeom prst="rect">
              <a:avLst/>
            </a:prstGeom>
          </p:spPr>
        </p:pic>
        <p:grpSp>
          <p:nvGrpSpPr>
            <p:cNvPr id="7" name="Group 6">
              <a:extLst>
                <a:ext uri="{FF2B5EF4-FFF2-40B4-BE49-F238E27FC236}">
                  <a16:creationId xmlns:a16="http://schemas.microsoft.com/office/drawing/2014/main" id="{AD5C1D9C-B114-FC6A-9213-7287D39EAD9F}"/>
                </a:ext>
              </a:extLst>
            </p:cNvPr>
            <p:cNvGrpSpPr/>
            <p:nvPr/>
          </p:nvGrpSpPr>
          <p:grpSpPr>
            <a:xfrm>
              <a:off x="10649689" y="4382998"/>
              <a:ext cx="754139" cy="1865729"/>
              <a:chOff x="653351" y="2693558"/>
              <a:chExt cx="754139" cy="1865729"/>
            </a:xfrm>
          </p:grpSpPr>
          <p:sp>
            <p:nvSpPr>
              <p:cNvPr id="11" name="Graphic 15">
                <a:extLst>
                  <a:ext uri="{FF2B5EF4-FFF2-40B4-BE49-F238E27FC236}">
                    <a16:creationId xmlns:a16="http://schemas.microsoft.com/office/drawing/2014/main" id="{2BC89B10-C93E-8CE5-73B3-F6049168C313}"/>
                  </a:ext>
                  <a:ext uri="{C183D7F6-B498-43B3-948B-1728B52AA6E4}">
                    <adec:decorative xmlns:adec="http://schemas.microsoft.com/office/drawing/2017/decorative" val="1"/>
                  </a:ext>
                </a:extLst>
              </p:cNvPr>
              <p:cNvSpPr/>
              <p:nvPr/>
            </p:nvSpPr>
            <p:spPr>
              <a:xfrm>
                <a:off x="1098137" y="2693558"/>
                <a:ext cx="128016" cy="128016"/>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chemeClr val="accent4">
                  <a:lumMod val="60000"/>
                  <a:lumOff val="40000"/>
                  <a:alpha val="49071"/>
                </a:schemeClr>
              </a:solidFill>
              <a:ln w="610" cap="flat">
                <a:noFill/>
                <a:prstDash val="solid"/>
                <a:miter/>
              </a:ln>
            </p:spPr>
            <p:txBody>
              <a:bodyPr rtlCol="0" anchor="ctr">
                <a:noAutofit/>
              </a:bodyPr>
              <a:lstStyle/>
              <a:p>
                <a:endParaRPr lang="en-US" dirty="0"/>
              </a:p>
            </p:txBody>
          </p:sp>
          <p:sp>
            <p:nvSpPr>
              <p:cNvPr id="12" name="Graphic 12">
                <a:extLst>
                  <a:ext uri="{FF2B5EF4-FFF2-40B4-BE49-F238E27FC236}">
                    <a16:creationId xmlns:a16="http://schemas.microsoft.com/office/drawing/2014/main" id="{39DB2AA2-9661-AC91-932D-2F1BEC47BD84}"/>
                  </a:ext>
                  <a:ext uri="{C183D7F6-B498-43B3-948B-1728B52AA6E4}">
                    <adec:decorative xmlns:adec="http://schemas.microsoft.com/office/drawing/2017/decorative" val="1"/>
                  </a:ext>
                </a:extLst>
              </p:cNvPr>
              <p:cNvSpPr/>
              <p:nvPr/>
            </p:nvSpPr>
            <p:spPr>
              <a:xfrm>
                <a:off x="1306906" y="3837599"/>
                <a:ext cx="100584" cy="100584"/>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9071"/>
                </a:schemeClr>
              </a:solidFill>
              <a:ln w="422" cap="flat">
                <a:noFill/>
                <a:prstDash val="solid"/>
                <a:miter/>
              </a:ln>
            </p:spPr>
            <p:txBody>
              <a:bodyPr rtlCol="0" anchor="ctr">
                <a:noAutofit/>
              </a:bodyPr>
              <a:lstStyle/>
              <a:p>
                <a:endParaRPr lang="en-US" dirty="0"/>
              </a:p>
            </p:txBody>
          </p:sp>
          <p:sp>
            <p:nvSpPr>
              <p:cNvPr id="13" name="Graphic 12">
                <a:extLst>
                  <a:ext uri="{FF2B5EF4-FFF2-40B4-BE49-F238E27FC236}">
                    <a16:creationId xmlns:a16="http://schemas.microsoft.com/office/drawing/2014/main" id="{86C9AC9B-3792-E880-03FE-D46FB046AB63}"/>
                  </a:ext>
                  <a:ext uri="{C183D7F6-B498-43B3-948B-1728B52AA6E4}">
                    <adec:decorative xmlns:adec="http://schemas.microsoft.com/office/drawing/2017/decorative" val="1"/>
                  </a:ext>
                </a:extLst>
              </p:cNvPr>
              <p:cNvSpPr/>
              <p:nvPr/>
            </p:nvSpPr>
            <p:spPr>
              <a:xfrm>
                <a:off x="653351" y="4521502"/>
                <a:ext cx="45719" cy="37785"/>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9071"/>
                </a:schemeClr>
              </a:solidFill>
              <a:ln w="422" cap="flat">
                <a:noFill/>
                <a:prstDash val="solid"/>
                <a:miter/>
              </a:ln>
            </p:spPr>
            <p:txBody>
              <a:bodyPr rtlCol="0" anchor="ctr">
                <a:noAutofit/>
              </a:bodyPr>
              <a:lstStyle/>
              <a:p>
                <a:endParaRPr lang="en-US" dirty="0"/>
              </a:p>
            </p:txBody>
          </p:sp>
        </p:grpSp>
        <p:grpSp>
          <p:nvGrpSpPr>
            <p:cNvPr id="8" name="Group 7">
              <a:extLst>
                <a:ext uri="{FF2B5EF4-FFF2-40B4-BE49-F238E27FC236}">
                  <a16:creationId xmlns:a16="http://schemas.microsoft.com/office/drawing/2014/main" id="{1142A133-65D6-D958-C0CD-E8D45B9BD7BB}"/>
                </a:ext>
              </a:extLst>
            </p:cNvPr>
            <p:cNvGrpSpPr/>
            <p:nvPr/>
          </p:nvGrpSpPr>
          <p:grpSpPr>
            <a:xfrm>
              <a:off x="1870859" y="869908"/>
              <a:ext cx="431603" cy="412684"/>
              <a:chOff x="1870859" y="869908"/>
              <a:chExt cx="431603" cy="412684"/>
            </a:xfrm>
          </p:grpSpPr>
          <p:sp>
            <p:nvSpPr>
              <p:cNvPr id="9" name="Graphic 15">
                <a:extLst>
                  <a:ext uri="{FF2B5EF4-FFF2-40B4-BE49-F238E27FC236}">
                    <a16:creationId xmlns:a16="http://schemas.microsoft.com/office/drawing/2014/main" id="{A746B023-387D-4EAC-052B-60F131E6E707}"/>
                  </a:ext>
                  <a:ext uri="{C183D7F6-B498-43B3-948B-1728B52AA6E4}">
                    <adec:decorative xmlns:adec="http://schemas.microsoft.com/office/drawing/2017/decorative" val="1"/>
                  </a:ext>
                </a:extLst>
              </p:cNvPr>
              <p:cNvSpPr/>
              <p:nvPr/>
            </p:nvSpPr>
            <p:spPr>
              <a:xfrm rot="10800000">
                <a:off x="1870859" y="1154576"/>
                <a:ext cx="128016" cy="128016"/>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chemeClr val="accent4">
                  <a:lumMod val="60000"/>
                  <a:lumOff val="40000"/>
                  <a:alpha val="49071"/>
                </a:schemeClr>
              </a:solidFill>
              <a:ln w="610" cap="flat">
                <a:noFill/>
                <a:prstDash val="solid"/>
                <a:miter/>
              </a:ln>
            </p:spPr>
            <p:txBody>
              <a:bodyPr rtlCol="0" anchor="ctr">
                <a:noAutofit/>
              </a:bodyPr>
              <a:lstStyle/>
              <a:p>
                <a:endParaRPr lang="en-US" dirty="0"/>
              </a:p>
            </p:txBody>
          </p:sp>
          <p:sp>
            <p:nvSpPr>
              <p:cNvPr id="10" name="Graphic 12">
                <a:extLst>
                  <a:ext uri="{FF2B5EF4-FFF2-40B4-BE49-F238E27FC236}">
                    <a16:creationId xmlns:a16="http://schemas.microsoft.com/office/drawing/2014/main" id="{20760125-21CF-A296-3EA7-3C6C0E9BCB2F}"/>
                  </a:ext>
                  <a:ext uri="{C183D7F6-B498-43B3-948B-1728B52AA6E4}">
                    <adec:decorative xmlns:adec="http://schemas.microsoft.com/office/drawing/2017/decorative" val="1"/>
                  </a:ext>
                </a:extLst>
              </p:cNvPr>
              <p:cNvSpPr/>
              <p:nvPr/>
            </p:nvSpPr>
            <p:spPr>
              <a:xfrm>
                <a:off x="2256743" y="869908"/>
                <a:ext cx="45719" cy="37785"/>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9071"/>
                </a:schemeClr>
              </a:solidFill>
              <a:ln w="422" cap="flat">
                <a:noFill/>
                <a:prstDash val="solid"/>
                <a:miter/>
              </a:ln>
            </p:spPr>
            <p:txBody>
              <a:bodyPr rtlCol="0" anchor="ctr">
                <a:noAutofit/>
              </a:bodyPr>
              <a:lstStyle/>
              <a:p>
                <a:endParaRPr lang="en-US" dirty="0"/>
              </a:p>
            </p:txBody>
          </p:sp>
        </p:grpSp>
      </p:grpSp>
      <p:cxnSp>
        <p:nvCxnSpPr>
          <p:cNvPr id="14" name="Straight Connector 13">
            <a:extLst>
              <a:ext uri="{FF2B5EF4-FFF2-40B4-BE49-F238E27FC236}">
                <a16:creationId xmlns:a16="http://schemas.microsoft.com/office/drawing/2014/main" id="{7F851D11-41E3-33F2-CBA6-B2A9A5A2A517}"/>
              </a:ext>
              <a:ext uri="{C183D7F6-B498-43B3-948B-1728B52AA6E4}">
                <adec:decorative xmlns:adec="http://schemas.microsoft.com/office/drawing/2017/decorative" val="1"/>
              </a:ext>
            </a:extLst>
          </p:cNvPr>
          <p:cNvCxnSpPr>
            <a:cxnSpLocks/>
          </p:cNvCxnSpPr>
          <p:nvPr userDrawn="1"/>
        </p:nvCxnSpPr>
        <p:spPr>
          <a:xfrm>
            <a:off x="2369139" y="2002443"/>
            <a:ext cx="8873530" cy="0"/>
          </a:xfrm>
          <a:prstGeom prst="line">
            <a:avLst/>
          </a:prstGeom>
          <a:ln w="25400">
            <a:gradFill>
              <a:gsLst>
                <a:gs pos="0">
                  <a:schemeClr val="accent4">
                    <a:lumMod val="50000"/>
                  </a:schemeClr>
                </a:gs>
                <a:gs pos="100000">
                  <a:schemeClr val="accent6"/>
                </a:gs>
              </a:gsLst>
              <a:lin ang="10800000" scaled="0"/>
            </a:gra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DF8070BB-B3B5-3A8A-2466-D661C741794F}"/>
              </a:ext>
            </a:extLst>
          </p:cNvPr>
          <p:cNvSpPr>
            <a:spLocks noGrp="1"/>
          </p:cNvSpPr>
          <p:nvPr>
            <p:ph type="title" hasCustomPrompt="1"/>
          </p:nvPr>
        </p:nvSpPr>
        <p:spPr>
          <a:xfrm>
            <a:off x="2399620" y="162560"/>
            <a:ext cx="8843050" cy="1616904"/>
          </a:xfrm>
        </p:spPr>
        <p:txBody>
          <a:bodyPr lIns="0" anchor="b">
            <a:noAutofit/>
          </a:bodyPr>
          <a:lstStyle>
            <a:lvl1pPr algn="l">
              <a:defRPr sz="3200" cap="all" spc="0" baseline="0">
                <a:solidFill>
                  <a:schemeClr val="accent3">
                    <a:lumMod val="75000"/>
                  </a:schemeClr>
                </a:solidFill>
              </a:defRPr>
            </a:lvl1pPr>
          </a:lstStyle>
          <a:p>
            <a:r>
              <a:rPr lang="en-US" dirty="0"/>
              <a:t>Click to add title</a:t>
            </a:r>
          </a:p>
        </p:txBody>
      </p:sp>
      <p:sp>
        <p:nvSpPr>
          <p:cNvPr id="5" name="Content Placeholder 4">
            <a:extLst>
              <a:ext uri="{FF2B5EF4-FFF2-40B4-BE49-F238E27FC236}">
                <a16:creationId xmlns:a16="http://schemas.microsoft.com/office/drawing/2014/main" id="{A2003C5A-BF21-DE87-0ED1-3E2D0F32B5D8}"/>
              </a:ext>
            </a:extLst>
          </p:cNvPr>
          <p:cNvSpPr>
            <a:spLocks noGrp="1"/>
          </p:cNvSpPr>
          <p:nvPr>
            <p:ph sz="quarter" idx="35" hasCustomPrompt="1"/>
          </p:nvPr>
        </p:nvSpPr>
        <p:spPr>
          <a:xfrm>
            <a:off x="2373002" y="2474811"/>
            <a:ext cx="4015098" cy="3528397"/>
          </a:xfrm>
        </p:spPr>
        <p:txBody>
          <a:bodyPr/>
          <a:lstStyle>
            <a:lvl1pPr marL="0" indent="0">
              <a:lnSpc>
                <a:spcPct val="120000"/>
              </a:lnSpc>
              <a:spcBef>
                <a:spcPts val="1000"/>
              </a:spcBef>
              <a:buClr>
                <a:schemeClr val="accent6"/>
              </a:buClr>
              <a:buFont typeface="Arial" panose="020B0604020202020204" pitchFamily="34" charset="0"/>
              <a:buNone/>
              <a:defRPr sz="1800" spc="0" baseline="0">
                <a:solidFill>
                  <a:schemeClr val="bg1"/>
                </a:solidFill>
                <a:latin typeface="+mn-lt"/>
              </a:defRPr>
            </a:lvl1pPr>
            <a:lvl2pPr marL="283464" indent="-285750">
              <a:lnSpc>
                <a:spcPct val="120000"/>
              </a:lnSpc>
              <a:spcBef>
                <a:spcPts val="1000"/>
              </a:spcBef>
              <a:buClr>
                <a:schemeClr val="accent3">
                  <a:lumMod val="75000"/>
                </a:schemeClr>
              </a:buClr>
              <a:buFont typeface="Arial" panose="020B0604020202020204" pitchFamily="34" charset="0"/>
              <a:buChar char="•"/>
              <a:defRPr sz="1800" spc="0">
                <a:solidFill>
                  <a:schemeClr val="bg1"/>
                </a:solidFill>
              </a:defRPr>
            </a:lvl2pPr>
            <a:lvl3pPr marL="566928" indent="-285750">
              <a:lnSpc>
                <a:spcPct val="120000"/>
              </a:lnSpc>
              <a:spcBef>
                <a:spcPts val="1000"/>
              </a:spcBef>
              <a:buClr>
                <a:schemeClr val="accent3">
                  <a:lumMod val="75000"/>
                </a:schemeClr>
              </a:buClr>
              <a:buFont typeface="Arial" panose="020B0604020202020204" pitchFamily="34" charset="0"/>
              <a:buChar char="•"/>
              <a:defRPr sz="1800" spc="0">
                <a:solidFill>
                  <a:schemeClr val="bg1"/>
                </a:solidFill>
              </a:defRPr>
            </a:lvl3pPr>
            <a:lvl4pPr marL="859536" indent="-285750">
              <a:lnSpc>
                <a:spcPct val="120000"/>
              </a:lnSpc>
              <a:spcBef>
                <a:spcPts val="1000"/>
              </a:spcBef>
              <a:buClr>
                <a:schemeClr val="accent3">
                  <a:lumMod val="75000"/>
                </a:schemeClr>
              </a:buClr>
              <a:buFont typeface="Arial" panose="020B0604020202020204" pitchFamily="34" charset="0"/>
              <a:buChar char="•"/>
              <a:defRPr sz="1800" spc="0">
                <a:solidFill>
                  <a:schemeClr val="bg1"/>
                </a:solidFill>
              </a:defRPr>
            </a:lvl4pPr>
          </a:lstStyle>
          <a:p>
            <a:pPr lvl="0"/>
            <a:r>
              <a:rPr lang="en-US" dirty="0"/>
              <a:t>Click to add content</a:t>
            </a:r>
          </a:p>
          <a:p>
            <a:pPr lvl="1"/>
            <a:r>
              <a:rPr lang="en-US" dirty="0"/>
              <a:t>Second level</a:t>
            </a:r>
          </a:p>
          <a:p>
            <a:pPr lvl="2"/>
            <a:r>
              <a:rPr lang="en-US" dirty="0"/>
              <a:t>Third level</a:t>
            </a:r>
          </a:p>
          <a:p>
            <a:pPr lvl="3"/>
            <a:r>
              <a:rPr lang="en-US" dirty="0"/>
              <a:t>Fourth level</a:t>
            </a:r>
          </a:p>
        </p:txBody>
      </p:sp>
      <p:sp>
        <p:nvSpPr>
          <p:cNvPr id="21" name="Content Placeholder 4">
            <a:extLst>
              <a:ext uri="{FF2B5EF4-FFF2-40B4-BE49-F238E27FC236}">
                <a16:creationId xmlns:a16="http://schemas.microsoft.com/office/drawing/2014/main" id="{D77F99A7-26FA-422E-43E9-C76B4A56E44A}"/>
              </a:ext>
            </a:extLst>
          </p:cNvPr>
          <p:cNvSpPr>
            <a:spLocks noGrp="1"/>
          </p:cNvSpPr>
          <p:nvPr>
            <p:ph sz="quarter" idx="36" hasCustomPrompt="1"/>
          </p:nvPr>
        </p:nvSpPr>
        <p:spPr>
          <a:xfrm>
            <a:off x="6995159" y="2474811"/>
            <a:ext cx="4227332" cy="3528397"/>
          </a:xfrm>
        </p:spPr>
        <p:txBody>
          <a:bodyPr/>
          <a:lstStyle>
            <a:lvl1pPr marL="0" indent="0">
              <a:lnSpc>
                <a:spcPct val="120000"/>
              </a:lnSpc>
              <a:spcBef>
                <a:spcPts val="1000"/>
              </a:spcBef>
              <a:buClr>
                <a:schemeClr val="accent6"/>
              </a:buClr>
              <a:buFont typeface="Arial" panose="020B0604020202020204" pitchFamily="34" charset="0"/>
              <a:buNone/>
              <a:defRPr sz="1800" spc="0" baseline="0">
                <a:solidFill>
                  <a:schemeClr val="bg1"/>
                </a:solidFill>
                <a:latin typeface="+mn-lt"/>
              </a:defRPr>
            </a:lvl1pPr>
            <a:lvl2pPr marL="283464" indent="-285750">
              <a:lnSpc>
                <a:spcPct val="120000"/>
              </a:lnSpc>
              <a:spcBef>
                <a:spcPts val="1000"/>
              </a:spcBef>
              <a:buClr>
                <a:schemeClr val="accent3">
                  <a:lumMod val="75000"/>
                </a:schemeClr>
              </a:buClr>
              <a:buFont typeface="Arial" panose="020B0604020202020204" pitchFamily="34" charset="0"/>
              <a:buChar char="•"/>
              <a:defRPr sz="1800" spc="0">
                <a:solidFill>
                  <a:schemeClr val="bg1"/>
                </a:solidFill>
              </a:defRPr>
            </a:lvl2pPr>
            <a:lvl3pPr marL="566928" indent="-285750">
              <a:lnSpc>
                <a:spcPct val="120000"/>
              </a:lnSpc>
              <a:spcBef>
                <a:spcPts val="1000"/>
              </a:spcBef>
              <a:buClr>
                <a:schemeClr val="accent3">
                  <a:lumMod val="75000"/>
                </a:schemeClr>
              </a:buClr>
              <a:buFont typeface="Arial" panose="020B0604020202020204" pitchFamily="34" charset="0"/>
              <a:buChar char="•"/>
              <a:defRPr sz="1800" spc="0">
                <a:solidFill>
                  <a:schemeClr val="bg1"/>
                </a:solidFill>
              </a:defRPr>
            </a:lvl3pPr>
            <a:lvl4pPr marL="859536" indent="-285750">
              <a:lnSpc>
                <a:spcPct val="120000"/>
              </a:lnSpc>
              <a:spcBef>
                <a:spcPts val="1000"/>
              </a:spcBef>
              <a:buClr>
                <a:schemeClr val="accent3">
                  <a:lumMod val="75000"/>
                </a:schemeClr>
              </a:buClr>
              <a:buFont typeface="Arial" panose="020B0604020202020204" pitchFamily="34" charset="0"/>
              <a:buChar char="•"/>
              <a:defRPr sz="1800" spc="0">
                <a:solidFill>
                  <a:schemeClr val="bg1"/>
                </a:solidFill>
              </a:defRPr>
            </a:lvl4pPr>
          </a:lstStyle>
          <a:p>
            <a:pPr lvl="0"/>
            <a:r>
              <a:rPr lang="en-US" dirty="0"/>
              <a:t>Click to add content</a:t>
            </a:r>
          </a:p>
          <a:p>
            <a:pPr lvl="1"/>
            <a:r>
              <a:rPr lang="en-US" dirty="0"/>
              <a:t>Second level</a:t>
            </a:r>
          </a:p>
          <a:p>
            <a:pPr lvl="2"/>
            <a:r>
              <a:rPr lang="en-US" dirty="0"/>
              <a:t>Third level</a:t>
            </a:r>
          </a:p>
          <a:p>
            <a:pPr lvl="3"/>
            <a:r>
              <a:rPr lang="en-US" dirty="0"/>
              <a:t>Fourth level</a:t>
            </a:r>
          </a:p>
        </p:txBody>
      </p:sp>
      <p:sp>
        <p:nvSpPr>
          <p:cNvPr id="15" name="Footer Placeholder 4">
            <a:extLst>
              <a:ext uri="{FF2B5EF4-FFF2-40B4-BE49-F238E27FC236}">
                <a16:creationId xmlns:a16="http://schemas.microsoft.com/office/drawing/2014/main" id="{B02A6961-FD29-3446-6A70-B0D4EE5D14C5}"/>
              </a:ext>
            </a:extLst>
          </p:cNvPr>
          <p:cNvSpPr>
            <a:spLocks noGrp="1"/>
          </p:cNvSpPr>
          <p:nvPr>
            <p:ph type="ftr" sz="quarter" idx="11"/>
          </p:nvPr>
        </p:nvSpPr>
        <p:spPr>
          <a:xfrm>
            <a:off x="336405" y="6237287"/>
            <a:ext cx="4114800" cy="365125"/>
          </a:xfrm>
        </p:spPr>
        <p:txBody>
          <a:bodyPr>
            <a:noAutofit/>
          </a:bodyPr>
          <a:lstStyle>
            <a:lvl1pPr algn="l">
              <a:defRPr sz="1200" spc="0">
                <a:solidFill>
                  <a:schemeClr val="bg1"/>
                </a:solidFill>
              </a:defRPr>
            </a:lvl1pPr>
          </a:lstStyle>
          <a:p>
            <a:r>
              <a:rPr lang="en-US" dirty="0"/>
              <a:t>Presentation title</a:t>
            </a:r>
          </a:p>
        </p:txBody>
      </p:sp>
      <p:sp>
        <p:nvSpPr>
          <p:cNvPr id="16" name="Slide Number Placeholder 5">
            <a:extLst>
              <a:ext uri="{FF2B5EF4-FFF2-40B4-BE49-F238E27FC236}">
                <a16:creationId xmlns:a16="http://schemas.microsoft.com/office/drawing/2014/main" id="{68477A85-1CCD-1BF5-8FF0-11B80AE2F6FC}"/>
              </a:ext>
            </a:extLst>
          </p:cNvPr>
          <p:cNvSpPr>
            <a:spLocks noGrp="1"/>
          </p:cNvSpPr>
          <p:nvPr>
            <p:ph type="sldNum" sz="quarter" idx="12"/>
          </p:nvPr>
        </p:nvSpPr>
        <p:spPr>
          <a:xfrm>
            <a:off x="9140971" y="6226198"/>
            <a:ext cx="2743200" cy="365125"/>
          </a:xfrm>
        </p:spPr>
        <p:txBody>
          <a:bodyPr>
            <a:noAutofit/>
          </a:bodyPr>
          <a:lstStyle>
            <a:lvl1pPr>
              <a:defRPr sz="1200">
                <a:solidFill>
                  <a:schemeClr val="bg1"/>
                </a:solidFill>
              </a:defRPr>
            </a:lvl1pPr>
          </a:lstStyle>
          <a:p>
            <a:fld id="{FE024F78-56A6-7740-B68D-8D4D026EDF3F}" type="slidenum">
              <a:rPr lang="en-US" smtClean="0"/>
              <a:pPr/>
              <a:t>‹#›</a:t>
            </a:fld>
            <a:endParaRPr lang="en-US" dirty="0"/>
          </a:p>
        </p:txBody>
      </p:sp>
    </p:spTree>
    <p:extLst>
      <p:ext uri="{BB962C8B-B14F-4D97-AF65-F5344CB8AC3E}">
        <p14:creationId xmlns:p14="http://schemas.microsoft.com/office/powerpoint/2010/main" val="127582842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itle and 2 column">
    <p:bg>
      <p:bgPr>
        <a:gradFill>
          <a:gsLst>
            <a:gs pos="100000">
              <a:schemeClr val="tx2"/>
            </a:gs>
            <a:gs pos="81000">
              <a:schemeClr val="accent6"/>
            </a:gs>
            <a:gs pos="31000">
              <a:srgbClr val="02090E"/>
            </a:gs>
            <a:gs pos="14000">
              <a:schemeClr val="accent4">
                <a:lumMod val="75000"/>
              </a:schemeClr>
            </a:gs>
            <a:gs pos="0">
              <a:schemeClr val="accent4"/>
            </a:gs>
          </a:gsLst>
          <a:lin ang="7800000" scaled="0"/>
        </a:gra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A7247A-846A-F316-B494-69B42CBF34DD}"/>
              </a:ext>
              <a:ext uri="{C183D7F6-B498-43B3-948B-1728B52AA6E4}">
                <adec:decorative xmlns:adec="http://schemas.microsoft.com/office/drawing/2017/decorative" val="1"/>
              </a:ext>
            </a:extLst>
          </p:cNvPr>
          <p:cNvSpPr/>
          <p:nvPr userDrawn="1"/>
        </p:nvSpPr>
        <p:spPr>
          <a:xfrm>
            <a:off x="321869" y="343814"/>
            <a:ext cx="11550701" cy="6210605"/>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cxnSp>
        <p:nvCxnSpPr>
          <p:cNvPr id="4" name="Straight Connector 3">
            <a:extLst>
              <a:ext uri="{FF2B5EF4-FFF2-40B4-BE49-F238E27FC236}">
                <a16:creationId xmlns:a16="http://schemas.microsoft.com/office/drawing/2014/main" id="{884B3AF6-983E-0901-0045-6CDF4E93E1BA}"/>
              </a:ext>
              <a:ext uri="{C183D7F6-B498-43B3-948B-1728B52AA6E4}">
                <adec:decorative xmlns:adec="http://schemas.microsoft.com/office/drawing/2017/decorative" val="1"/>
              </a:ext>
            </a:extLst>
          </p:cNvPr>
          <p:cNvCxnSpPr>
            <a:cxnSpLocks/>
          </p:cNvCxnSpPr>
          <p:nvPr userDrawn="1"/>
        </p:nvCxnSpPr>
        <p:spPr>
          <a:xfrm>
            <a:off x="807039" y="1983705"/>
            <a:ext cx="10435630" cy="0"/>
          </a:xfrm>
          <a:prstGeom prst="line">
            <a:avLst/>
          </a:prstGeom>
          <a:ln w="25400">
            <a:gradFill>
              <a:gsLst>
                <a:gs pos="0">
                  <a:schemeClr val="accent4">
                    <a:lumMod val="50000"/>
                  </a:schemeClr>
                </a:gs>
                <a:gs pos="100000">
                  <a:schemeClr val="accent6"/>
                </a:gs>
              </a:gsLst>
              <a:lin ang="10800000" scaled="0"/>
            </a:gradFil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3C5B7647-403E-A66E-6CF4-0D3A99AA5154}"/>
              </a:ext>
              <a:ext uri="{C183D7F6-B498-43B3-948B-1728B52AA6E4}">
                <adec:decorative xmlns:adec="http://schemas.microsoft.com/office/drawing/2017/decorative" val="1"/>
              </a:ext>
            </a:extLst>
          </p:cNvPr>
          <p:cNvGrpSpPr/>
          <p:nvPr userDrawn="1"/>
        </p:nvGrpSpPr>
        <p:grpSpPr>
          <a:xfrm rot="10800000" flipH="1">
            <a:off x="10488530" y="4210019"/>
            <a:ext cx="754139" cy="1865729"/>
            <a:chOff x="653351" y="2693558"/>
            <a:chExt cx="754139" cy="1865729"/>
          </a:xfrm>
        </p:grpSpPr>
        <p:sp>
          <p:nvSpPr>
            <p:cNvPr id="10" name="Graphic 15">
              <a:extLst>
                <a:ext uri="{FF2B5EF4-FFF2-40B4-BE49-F238E27FC236}">
                  <a16:creationId xmlns:a16="http://schemas.microsoft.com/office/drawing/2014/main" id="{E48E731E-FEF1-9C59-64B0-9CB6E8853912}"/>
                </a:ext>
                <a:ext uri="{C183D7F6-B498-43B3-948B-1728B52AA6E4}">
                  <adec:decorative xmlns:adec="http://schemas.microsoft.com/office/drawing/2017/decorative" val="1"/>
                </a:ext>
              </a:extLst>
            </p:cNvPr>
            <p:cNvSpPr/>
            <p:nvPr/>
          </p:nvSpPr>
          <p:spPr>
            <a:xfrm>
              <a:off x="1098137" y="2693558"/>
              <a:ext cx="128016" cy="128016"/>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chemeClr val="accent4">
                <a:lumMod val="60000"/>
                <a:lumOff val="40000"/>
                <a:alpha val="49071"/>
              </a:schemeClr>
            </a:solidFill>
            <a:ln w="610" cap="flat">
              <a:noFill/>
              <a:prstDash val="solid"/>
              <a:miter/>
            </a:ln>
          </p:spPr>
          <p:txBody>
            <a:bodyPr rtlCol="0" anchor="ctr">
              <a:noAutofit/>
            </a:bodyPr>
            <a:lstStyle/>
            <a:p>
              <a:endParaRPr lang="en-US" dirty="0"/>
            </a:p>
          </p:txBody>
        </p:sp>
        <p:sp>
          <p:nvSpPr>
            <p:cNvPr id="11" name="Graphic 12">
              <a:extLst>
                <a:ext uri="{FF2B5EF4-FFF2-40B4-BE49-F238E27FC236}">
                  <a16:creationId xmlns:a16="http://schemas.microsoft.com/office/drawing/2014/main" id="{AFE83BB3-4D12-8E20-CA93-1834D7F0A434}"/>
                </a:ext>
                <a:ext uri="{C183D7F6-B498-43B3-948B-1728B52AA6E4}">
                  <adec:decorative xmlns:adec="http://schemas.microsoft.com/office/drawing/2017/decorative" val="1"/>
                </a:ext>
              </a:extLst>
            </p:cNvPr>
            <p:cNvSpPr/>
            <p:nvPr/>
          </p:nvSpPr>
          <p:spPr>
            <a:xfrm>
              <a:off x="1306906" y="3837599"/>
              <a:ext cx="100584" cy="100584"/>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9071"/>
              </a:schemeClr>
            </a:solidFill>
            <a:ln w="422" cap="flat">
              <a:noFill/>
              <a:prstDash val="solid"/>
              <a:miter/>
            </a:ln>
          </p:spPr>
          <p:txBody>
            <a:bodyPr rtlCol="0" anchor="ctr">
              <a:noAutofit/>
            </a:bodyPr>
            <a:lstStyle/>
            <a:p>
              <a:endParaRPr lang="en-US" dirty="0"/>
            </a:p>
          </p:txBody>
        </p:sp>
        <p:sp>
          <p:nvSpPr>
            <p:cNvPr id="12" name="Graphic 12">
              <a:extLst>
                <a:ext uri="{FF2B5EF4-FFF2-40B4-BE49-F238E27FC236}">
                  <a16:creationId xmlns:a16="http://schemas.microsoft.com/office/drawing/2014/main" id="{3EB1D810-BC05-6C0E-0DE4-3604EBAADCC3}"/>
                </a:ext>
                <a:ext uri="{C183D7F6-B498-43B3-948B-1728B52AA6E4}">
                  <adec:decorative xmlns:adec="http://schemas.microsoft.com/office/drawing/2017/decorative" val="1"/>
                </a:ext>
              </a:extLst>
            </p:cNvPr>
            <p:cNvSpPr/>
            <p:nvPr/>
          </p:nvSpPr>
          <p:spPr>
            <a:xfrm>
              <a:off x="653351" y="4521502"/>
              <a:ext cx="45719" cy="37785"/>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9071"/>
              </a:schemeClr>
            </a:solidFill>
            <a:ln w="422" cap="flat">
              <a:noFill/>
              <a:prstDash val="solid"/>
              <a:miter/>
            </a:ln>
          </p:spPr>
          <p:txBody>
            <a:bodyPr rtlCol="0" anchor="ctr">
              <a:noAutofit/>
            </a:bodyPr>
            <a:lstStyle/>
            <a:p>
              <a:endParaRPr lang="en-US" dirty="0"/>
            </a:p>
          </p:txBody>
        </p:sp>
      </p:grpSp>
      <p:sp>
        <p:nvSpPr>
          <p:cNvPr id="2" name="Title 1">
            <a:extLst>
              <a:ext uri="{FF2B5EF4-FFF2-40B4-BE49-F238E27FC236}">
                <a16:creationId xmlns:a16="http://schemas.microsoft.com/office/drawing/2014/main" id="{DF8070BB-B3B5-3A8A-2466-D661C741794F}"/>
              </a:ext>
            </a:extLst>
          </p:cNvPr>
          <p:cNvSpPr>
            <a:spLocks noGrp="1"/>
          </p:cNvSpPr>
          <p:nvPr>
            <p:ph type="title" hasCustomPrompt="1"/>
          </p:nvPr>
        </p:nvSpPr>
        <p:spPr>
          <a:xfrm>
            <a:off x="741680" y="430482"/>
            <a:ext cx="10500989" cy="1327464"/>
          </a:xfrm>
        </p:spPr>
        <p:txBody>
          <a:bodyPr anchor="b">
            <a:noAutofit/>
          </a:bodyPr>
          <a:lstStyle>
            <a:lvl1pPr algn="l">
              <a:defRPr sz="3200" cap="all" spc="0" baseline="0">
                <a:solidFill>
                  <a:schemeClr val="accent3">
                    <a:lumMod val="75000"/>
                  </a:schemeClr>
                </a:solidFill>
              </a:defRPr>
            </a:lvl1pPr>
          </a:lstStyle>
          <a:p>
            <a:r>
              <a:rPr lang="en-US" dirty="0"/>
              <a:t>Click to add title</a:t>
            </a:r>
          </a:p>
        </p:txBody>
      </p:sp>
      <p:sp>
        <p:nvSpPr>
          <p:cNvPr id="5" name="Content Placeholder 4">
            <a:extLst>
              <a:ext uri="{FF2B5EF4-FFF2-40B4-BE49-F238E27FC236}">
                <a16:creationId xmlns:a16="http://schemas.microsoft.com/office/drawing/2014/main" id="{A2003C5A-BF21-DE87-0ED1-3E2D0F32B5D8}"/>
              </a:ext>
            </a:extLst>
          </p:cNvPr>
          <p:cNvSpPr>
            <a:spLocks noGrp="1"/>
          </p:cNvSpPr>
          <p:nvPr>
            <p:ph sz="quarter" idx="35" hasCustomPrompt="1"/>
          </p:nvPr>
        </p:nvSpPr>
        <p:spPr>
          <a:xfrm>
            <a:off x="807038" y="2465539"/>
            <a:ext cx="3774587" cy="3723753"/>
          </a:xfrm>
        </p:spPr>
        <p:txBody>
          <a:bodyPr/>
          <a:lstStyle>
            <a:lvl1pPr marL="342900" indent="-342900">
              <a:lnSpc>
                <a:spcPct val="120000"/>
              </a:lnSpc>
              <a:spcBef>
                <a:spcPts val="1000"/>
              </a:spcBef>
              <a:buClr>
                <a:schemeClr val="accent3">
                  <a:lumMod val="75000"/>
                </a:schemeClr>
              </a:buClr>
              <a:buFont typeface="+mj-lt"/>
              <a:buAutoNum type="arabicPeriod"/>
              <a:defRPr sz="1800" spc="0" baseline="0">
                <a:solidFill>
                  <a:schemeClr val="bg1"/>
                </a:solidFill>
                <a:latin typeface="+mn-lt"/>
              </a:defRPr>
            </a:lvl1pPr>
            <a:lvl2pPr marL="626364" indent="-342900">
              <a:lnSpc>
                <a:spcPct val="120000"/>
              </a:lnSpc>
              <a:spcBef>
                <a:spcPts val="1000"/>
              </a:spcBef>
              <a:buClr>
                <a:schemeClr val="accent3">
                  <a:lumMod val="75000"/>
                </a:schemeClr>
              </a:buClr>
              <a:buFont typeface="+mj-lt"/>
              <a:buAutoNum type="alphaLcPeriod"/>
              <a:defRPr sz="1800" spc="0">
                <a:solidFill>
                  <a:schemeClr val="bg1"/>
                </a:solidFill>
                <a:latin typeface="+mn-lt"/>
              </a:defRPr>
            </a:lvl2pPr>
            <a:lvl3pPr marL="918972" indent="-342900">
              <a:lnSpc>
                <a:spcPct val="120000"/>
              </a:lnSpc>
              <a:spcBef>
                <a:spcPts val="1000"/>
              </a:spcBef>
              <a:buClr>
                <a:schemeClr val="accent3">
                  <a:lumMod val="75000"/>
                </a:schemeClr>
              </a:buClr>
              <a:buFont typeface="+mj-lt"/>
              <a:buAutoNum type="arabicParenR"/>
              <a:defRPr sz="1800" spc="0">
                <a:solidFill>
                  <a:schemeClr val="bg1"/>
                </a:solidFill>
                <a:latin typeface="+mn-lt"/>
              </a:defRPr>
            </a:lvl3pPr>
            <a:lvl4pPr marL="1209294" indent="-342900">
              <a:lnSpc>
                <a:spcPct val="120000"/>
              </a:lnSpc>
              <a:spcBef>
                <a:spcPts val="1000"/>
              </a:spcBef>
              <a:buClr>
                <a:schemeClr val="accent3">
                  <a:lumMod val="75000"/>
                </a:schemeClr>
              </a:buClr>
              <a:buFont typeface="+mj-lt"/>
              <a:buAutoNum type="alphaLcParenR"/>
              <a:defRPr sz="1800" spc="0">
                <a:solidFill>
                  <a:schemeClr val="bg1"/>
                </a:solidFill>
                <a:latin typeface="+mn-lt"/>
              </a:defRPr>
            </a:lvl4pPr>
          </a:lstStyle>
          <a:p>
            <a:pPr lvl="0"/>
            <a:r>
              <a:rPr lang="en-US" dirty="0"/>
              <a:t>Click to add content</a:t>
            </a:r>
          </a:p>
          <a:p>
            <a:pPr lvl="1"/>
            <a:r>
              <a:rPr lang="en-US" dirty="0"/>
              <a:t>Second level</a:t>
            </a:r>
          </a:p>
          <a:p>
            <a:pPr lvl="2"/>
            <a:r>
              <a:rPr lang="en-US" dirty="0"/>
              <a:t>Third level</a:t>
            </a:r>
          </a:p>
          <a:p>
            <a:pPr lvl="3"/>
            <a:r>
              <a:rPr lang="en-US" dirty="0"/>
              <a:t>Fourth level</a:t>
            </a:r>
          </a:p>
        </p:txBody>
      </p:sp>
      <p:sp>
        <p:nvSpPr>
          <p:cNvPr id="19" name="Content Placeholder 4">
            <a:extLst>
              <a:ext uri="{FF2B5EF4-FFF2-40B4-BE49-F238E27FC236}">
                <a16:creationId xmlns:a16="http://schemas.microsoft.com/office/drawing/2014/main" id="{39870F08-C2AE-9AF7-58DE-EEA8A48BEDA9}"/>
              </a:ext>
            </a:extLst>
          </p:cNvPr>
          <p:cNvSpPr>
            <a:spLocks noGrp="1"/>
          </p:cNvSpPr>
          <p:nvPr>
            <p:ph sz="quarter" idx="36" hasCustomPrompt="1"/>
          </p:nvPr>
        </p:nvSpPr>
        <p:spPr>
          <a:xfrm>
            <a:off x="4927600" y="2465539"/>
            <a:ext cx="6315069" cy="3723753"/>
          </a:xfrm>
        </p:spPr>
        <p:txBody>
          <a:bodyPr/>
          <a:lstStyle>
            <a:lvl1pPr marL="0" indent="0">
              <a:lnSpc>
                <a:spcPct val="120000"/>
              </a:lnSpc>
              <a:spcBef>
                <a:spcPts val="1000"/>
              </a:spcBef>
              <a:buClr>
                <a:schemeClr val="accent6"/>
              </a:buClr>
              <a:buFont typeface="Arial" panose="020B0604020202020204" pitchFamily="34" charset="0"/>
              <a:buNone/>
              <a:defRPr sz="1800" spc="0" baseline="0">
                <a:solidFill>
                  <a:schemeClr val="bg1"/>
                </a:solidFill>
                <a:latin typeface="+mn-lt"/>
              </a:defRPr>
            </a:lvl1pPr>
            <a:lvl2pPr marL="283464" indent="-285750">
              <a:lnSpc>
                <a:spcPct val="120000"/>
              </a:lnSpc>
              <a:spcBef>
                <a:spcPts val="1000"/>
              </a:spcBef>
              <a:buClr>
                <a:schemeClr val="accent3">
                  <a:lumMod val="75000"/>
                </a:schemeClr>
              </a:buClr>
              <a:buFont typeface="Arial" panose="020B0604020202020204" pitchFamily="34" charset="0"/>
              <a:buChar char="•"/>
              <a:defRPr sz="1800" spc="0">
                <a:solidFill>
                  <a:schemeClr val="bg1"/>
                </a:solidFill>
                <a:latin typeface="+mn-lt"/>
              </a:defRPr>
            </a:lvl2pPr>
            <a:lvl3pPr marL="566928" indent="-285750">
              <a:lnSpc>
                <a:spcPct val="120000"/>
              </a:lnSpc>
              <a:spcBef>
                <a:spcPts val="1000"/>
              </a:spcBef>
              <a:buClr>
                <a:schemeClr val="accent3">
                  <a:lumMod val="75000"/>
                </a:schemeClr>
              </a:buClr>
              <a:buFont typeface="Arial" panose="020B0604020202020204" pitchFamily="34" charset="0"/>
              <a:buChar char="•"/>
              <a:defRPr sz="1800" spc="0">
                <a:solidFill>
                  <a:schemeClr val="bg1"/>
                </a:solidFill>
                <a:latin typeface="+mn-lt"/>
              </a:defRPr>
            </a:lvl3pPr>
            <a:lvl4pPr marL="859536" indent="-285750">
              <a:lnSpc>
                <a:spcPct val="120000"/>
              </a:lnSpc>
              <a:spcBef>
                <a:spcPts val="1000"/>
              </a:spcBef>
              <a:buClr>
                <a:schemeClr val="accent3">
                  <a:lumMod val="75000"/>
                </a:schemeClr>
              </a:buClr>
              <a:buFont typeface="Arial" panose="020B0604020202020204" pitchFamily="34" charset="0"/>
              <a:buChar char="•"/>
              <a:defRPr sz="1800" spc="0">
                <a:solidFill>
                  <a:schemeClr val="bg1"/>
                </a:solidFill>
                <a:latin typeface="+mn-lt"/>
              </a:defRPr>
            </a:lvl4pPr>
          </a:lstStyle>
          <a:p>
            <a:pPr lvl="0"/>
            <a:r>
              <a:rPr lang="en-US" dirty="0"/>
              <a:t>Click to add content</a:t>
            </a:r>
          </a:p>
          <a:p>
            <a:pPr lvl="1"/>
            <a:r>
              <a:rPr lang="en-US" dirty="0"/>
              <a:t>Second level</a:t>
            </a:r>
          </a:p>
          <a:p>
            <a:pPr lvl="2"/>
            <a:r>
              <a:rPr lang="en-US" dirty="0"/>
              <a:t>Third level</a:t>
            </a:r>
          </a:p>
          <a:p>
            <a:pPr lvl="3"/>
            <a:r>
              <a:rPr lang="en-US" dirty="0"/>
              <a:t>Fourth level</a:t>
            </a:r>
          </a:p>
        </p:txBody>
      </p:sp>
      <p:sp>
        <p:nvSpPr>
          <p:cNvPr id="15" name="Footer Placeholder 4">
            <a:extLst>
              <a:ext uri="{FF2B5EF4-FFF2-40B4-BE49-F238E27FC236}">
                <a16:creationId xmlns:a16="http://schemas.microsoft.com/office/drawing/2014/main" id="{B02A6961-FD29-3446-6A70-B0D4EE5D14C5}"/>
              </a:ext>
            </a:extLst>
          </p:cNvPr>
          <p:cNvSpPr>
            <a:spLocks noGrp="1"/>
          </p:cNvSpPr>
          <p:nvPr>
            <p:ph type="ftr" sz="quarter" idx="11"/>
          </p:nvPr>
        </p:nvSpPr>
        <p:spPr>
          <a:xfrm>
            <a:off x="336405" y="6237287"/>
            <a:ext cx="4114800" cy="365125"/>
          </a:xfrm>
        </p:spPr>
        <p:txBody>
          <a:bodyPr>
            <a:noAutofit/>
          </a:bodyPr>
          <a:lstStyle>
            <a:lvl1pPr algn="l">
              <a:defRPr sz="1200" spc="0">
                <a:solidFill>
                  <a:schemeClr val="bg1"/>
                </a:solidFill>
              </a:defRPr>
            </a:lvl1pPr>
          </a:lstStyle>
          <a:p>
            <a:r>
              <a:rPr lang="en-US" dirty="0"/>
              <a:t>Presentation title</a:t>
            </a:r>
          </a:p>
        </p:txBody>
      </p:sp>
      <p:sp>
        <p:nvSpPr>
          <p:cNvPr id="16" name="Slide Number Placeholder 5">
            <a:extLst>
              <a:ext uri="{FF2B5EF4-FFF2-40B4-BE49-F238E27FC236}">
                <a16:creationId xmlns:a16="http://schemas.microsoft.com/office/drawing/2014/main" id="{68477A85-1CCD-1BF5-8FF0-11B80AE2F6FC}"/>
              </a:ext>
            </a:extLst>
          </p:cNvPr>
          <p:cNvSpPr>
            <a:spLocks noGrp="1"/>
          </p:cNvSpPr>
          <p:nvPr>
            <p:ph type="sldNum" sz="quarter" idx="12"/>
          </p:nvPr>
        </p:nvSpPr>
        <p:spPr>
          <a:xfrm>
            <a:off x="9140971" y="6226198"/>
            <a:ext cx="2743200" cy="365125"/>
          </a:xfrm>
        </p:spPr>
        <p:txBody>
          <a:bodyPr>
            <a:noAutofit/>
          </a:bodyPr>
          <a:lstStyle>
            <a:lvl1pPr>
              <a:defRPr sz="1200">
                <a:solidFill>
                  <a:schemeClr val="bg1"/>
                </a:solidFill>
              </a:defRPr>
            </a:lvl1pPr>
          </a:lstStyle>
          <a:p>
            <a:fld id="{FE024F78-56A6-7740-B68D-8D4D026EDF3F}" type="slidenum">
              <a:rPr lang="en-US" smtClean="0"/>
              <a:pPr/>
              <a:t>‹#›</a:t>
            </a:fld>
            <a:endParaRPr lang="en-US" dirty="0"/>
          </a:p>
        </p:txBody>
      </p:sp>
    </p:spTree>
    <p:extLst>
      <p:ext uri="{BB962C8B-B14F-4D97-AF65-F5344CB8AC3E}">
        <p14:creationId xmlns:p14="http://schemas.microsoft.com/office/powerpoint/2010/main" val="96622275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tx1"/>
            </a:gs>
            <a:gs pos="99000">
              <a:srgbClr val="05202E"/>
            </a:gs>
          </a:gsLst>
          <a:lin ang="5400000" scaled="1"/>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C3EA418-19D1-0D4D-BE52-40A86E32FB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12BAE0C-5187-A64D-A481-E69245670354}"/>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F9759C05-48F5-9346-8256-5B61C6990E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noAutofit/>
          </a:bodyPr>
          <a:lstStyle>
            <a:lvl1pPr algn="l">
              <a:defRPr sz="1200">
                <a:solidFill>
                  <a:schemeClr val="bg1"/>
                </a:solidFill>
                <a:latin typeface="+mj-lt"/>
                <a:cs typeface="Biome" panose="020B0503030204020804" pitchFamily="34" charset="0"/>
              </a:defRPr>
            </a:lvl1pPr>
          </a:lstStyle>
          <a:p>
            <a:endParaRPr lang="en-US" dirty="0"/>
          </a:p>
        </p:txBody>
      </p:sp>
      <p:sp>
        <p:nvSpPr>
          <p:cNvPr id="5" name="Footer Placeholder 4">
            <a:extLst>
              <a:ext uri="{FF2B5EF4-FFF2-40B4-BE49-F238E27FC236}">
                <a16:creationId xmlns:a16="http://schemas.microsoft.com/office/drawing/2014/main" id="{84175D63-7351-9C4A-AEE0-10E27B3B64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bg1"/>
                </a:solidFill>
                <a:latin typeface="+mj-lt"/>
                <a:cs typeface="Biome" panose="020B0503030204020804" pitchFamily="34" charset="0"/>
              </a:defRPr>
            </a:lvl1pPr>
          </a:lstStyle>
          <a:p>
            <a:r>
              <a:rPr lang="en-US" dirty="0"/>
              <a:t>Presentation title</a:t>
            </a:r>
          </a:p>
        </p:txBody>
      </p:sp>
      <p:sp>
        <p:nvSpPr>
          <p:cNvPr id="6" name="Slide Number Placeholder 5">
            <a:extLst>
              <a:ext uri="{FF2B5EF4-FFF2-40B4-BE49-F238E27FC236}">
                <a16:creationId xmlns:a16="http://schemas.microsoft.com/office/drawing/2014/main" id="{7350889F-2BBA-5F45-95BC-BEA66881675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noAutofit/>
          </a:bodyPr>
          <a:lstStyle>
            <a:lvl1pPr algn="r">
              <a:defRPr sz="1200">
                <a:solidFill>
                  <a:schemeClr val="bg1"/>
                </a:solidFill>
                <a:latin typeface="+mj-lt"/>
                <a:cs typeface="Biome" panose="020B0503030204020804" pitchFamily="34" charset="0"/>
              </a:defRPr>
            </a:lvl1pPr>
          </a:lstStyle>
          <a:p>
            <a:fld id="{FE024F78-56A6-7740-B68D-8D4D026EDF3F}" type="slidenum">
              <a:rPr lang="en-US" smtClean="0"/>
              <a:pPr/>
              <a:t>‹#›</a:t>
            </a:fld>
            <a:endParaRPr lang="en-US" dirty="0"/>
          </a:p>
        </p:txBody>
      </p:sp>
    </p:spTree>
    <p:extLst>
      <p:ext uri="{BB962C8B-B14F-4D97-AF65-F5344CB8AC3E}">
        <p14:creationId xmlns:p14="http://schemas.microsoft.com/office/powerpoint/2010/main" val="1955693199"/>
      </p:ext>
    </p:extLst>
  </p:cSld>
  <p:clrMap bg1="lt1" tx1="dk1" bg2="lt2" tx2="dk2" accent1="accent1" accent2="accent2" accent3="accent3" accent4="accent4" accent5="accent5" accent6="accent6" hlink="hlink" folHlink="folHlink"/>
  <p:sldLayoutIdLst>
    <p:sldLayoutId id="2147483657" r:id="rId1"/>
    <p:sldLayoutId id="2147483679" r:id="rId2"/>
    <p:sldLayoutId id="2147483669" r:id="rId3"/>
    <p:sldLayoutId id="2147483672" r:id="rId4"/>
    <p:sldLayoutId id="2147483673" r:id="rId5"/>
    <p:sldLayoutId id="2147483674" r:id="rId6"/>
    <p:sldLayoutId id="2147483671" r:id="rId7"/>
    <p:sldLayoutId id="2147483675" r:id="rId8"/>
    <p:sldLayoutId id="2147483676" r:id="rId9"/>
    <p:sldLayoutId id="2147483670" r:id="rId10"/>
    <p:sldLayoutId id="2147483677" r:id="rId11"/>
    <p:sldLayoutId id="2147483678" r:id="rId12"/>
    <p:sldLayoutId id="2147483664" r:id="rId13"/>
    <p:sldLayoutId id="2147483663" r:id="rId14"/>
  </p:sldLayoutIdLst>
  <p:hf hdr="0" ftr="0" dt="0"/>
  <p:txStyles>
    <p:titleStyle>
      <a:lvl1pPr algn="l" defTabSz="914400" rtl="0" eaLnBrk="1" latinLnBrk="0" hangingPunct="1">
        <a:lnSpc>
          <a:spcPct val="90000"/>
        </a:lnSpc>
        <a:spcBef>
          <a:spcPct val="0"/>
        </a:spcBef>
        <a:buNone/>
        <a:defRPr sz="4400" kern="1200" spc="300" baseline="0">
          <a:solidFill>
            <a:schemeClr val="bg1"/>
          </a:solidFill>
          <a:latin typeface="+mj-lt"/>
          <a:ea typeface="+mj-ea"/>
          <a:cs typeface="Biome" panose="020B05030302040208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accent3"/>
          </a:solidFill>
          <a:latin typeface="+mj-lt"/>
          <a:ea typeface="+mn-ea"/>
          <a:cs typeface="Biome" panose="020B0503030204020804" pitchFamily="34" charset="0"/>
        </a:defRPr>
      </a:lvl1pPr>
      <a:lvl2pPr marL="800100" indent="-342900" algn="l" defTabSz="914400" rtl="0" eaLnBrk="1" latinLnBrk="0" hangingPunct="1">
        <a:lnSpc>
          <a:spcPct val="90000"/>
        </a:lnSpc>
        <a:spcBef>
          <a:spcPts val="500"/>
        </a:spcBef>
        <a:buClr>
          <a:schemeClr val="accent6"/>
        </a:buClr>
        <a:buFont typeface="Arial" panose="020B0604020202020204" pitchFamily="34" charset="0"/>
        <a:buChar char="•"/>
        <a:defRPr sz="2400" kern="1200">
          <a:solidFill>
            <a:schemeClr val="bg1"/>
          </a:solidFill>
          <a:latin typeface="+mn-lt"/>
          <a:ea typeface="+mn-ea"/>
          <a:cs typeface="+mn-cs"/>
        </a:defRPr>
      </a:lvl2pPr>
      <a:lvl3pPr marL="1257300" indent="-342900" algn="l" defTabSz="914400" rtl="0" eaLnBrk="1" latinLnBrk="0" hangingPunct="1">
        <a:lnSpc>
          <a:spcPct val="90000"/>
        </a:lnSpc>
        <a:spcBef>
          <a:spcPts val="500"/>
        </a:spcBef>
        <a:buClr>
          <a:schemeClr val="accent6"/>
        </a:buClr>
        <a:buFont typeface="Arial" panose="020B0604020202020204" pitchFamily="34" charset="0"/>
        <a:buChar char="•"/>
        <a:defRPr sz="2000" kern="1200">
          <a:solidFill>
            <a:schemeClr val="bg1"/>
          </a:solidFill>
          <a:latin typeface="+mn-lt"/>
          <a:ea typeface="+mn-ea"/>
          <a:cs typeface="+mn-cs"/>
        </a:defRPr>
      </a:lvl3pPr>
      <a:lvl4pPr marL="1657350" indent="-285750" algn="l" defTabSz="914400" rtl="0" eaLnBrk="1" latinLnBrk="0" hangingPunct="1">
        <a:lnSpc>
          <a:spcPct val="90000"/>
        </a:lnSpc>
        <a:spcBef>
          <a:spcPts val="500"/>
        </a:spcBef>
        <a:buClr>
          <a:schemeClr val="accent6"/>
        </a:buClr>
        <a:buFont typeface="Arial" panose="020B0604020202020204" pitchFamily="34" charset="0"/>
        <a:buChar char="•"/>
        <a:defRPr sz="1800" kern="1200">
          <a:solidFill>
            <a:schemeClr val="bg1"/>
          </a:solidFill>
          <a:latin typeface="+mn-lt"/>
          <a:ea typeface="+mn-ea"/>
          <a:cs typeface="+mn-cs"/>
        </a:defRPr>
      </a:lvl4pPr>
      <a:lvl5pPr marL="2114550" indent="-285750" algn="l" defTabSz="914400" rtl="0" eaLnBrk="1" latinLnBrk="0" hangingPunct="1">
        <a:lnSpc>
          <a:spcPct val="90000"/>
        </a:lnSpc>
        <a:spcBef>
          <a:spcPts val="500"/>
        </a:spcBef>
        <a:buClr>
          <a:schemeClr val="accent6"/>
        </a:buClr>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26.jpg"/></Relationships>
</file>

<file path=ppt/slides/_rels/slide1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g"/><Relationship Id="rId7" Type="http://schemas.openxmlformats.org/officeDocument/2006/relationships/image" Target="../media/image33.jp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32.jpg"/><Relationship Id="rId5" Type="http://schemas.openxmlformats.org/officeDocument/2006/relationships/image" Target="../media/image31.jpg"/><Relationship Id="rId4" Type="http://schemas.openxmlformats.org/officeDocument/2006/relationships/image" Target="../media/image30.jpg"/></Relationships>
</file>

<file path=ppt/slides/_rels/slide18.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image" Target="../media/image36.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20.xml"/><Relationship Id="rId1" Type="http://schemas.openxmlformats.org/officeDocument/2006/relationships/slideLayout" Target="../slideLayouts/slideLayout9.xml"/><Relationship Id="rId4" Type="http://schemas.openxmlformats.org/officeDocument/2006/relationships/image" Target="../media/image38.jp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8" Type="http://schemas.openxmlformats.org/officeDocument/2006/relationships/image" Target="../media/image12.gif"/><Relationship Id="rId3" Type="http://schemas.openxmlformats.org/officeDocument/2006/relationships/image" Target="../media/image7.png"/><Relationship Id="rId7" Type="http://schemas.openxmlformats.org/officeDocument/2006/relationships/image" Target="../media/image11.jp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5.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6.jpg"/><Relationship Id="rId7"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jpg"/></Relationships>
</file>

<file path=ppt/slides/_rels/slide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997874EA-2F67-60CD-631F-5A787057F8CE}"/>
              </a:ext>
            </a:extLst>
          </p:cNvPr>
          <p:cNvSpPr>
            <a:spLocks noGrp="1"/>
          </p:cNvSpPr>
          <p:nvPr>
            <p:ph type="title"/>
          </p:nvPr>
        </p:nvSpPr>
        <p:spPr>
          <a:xfrm>
            <a:off x="0" y="304799"/>
            <a:ext cx="12191998" cy="3215641"/>
          </a:xfrm>
        </p:spPr>
        <p:txBody>
          <a:bodyPr anchor="b"/>
          <a:lstStyle/>
          <a:p>
            <a:r>
              <a:rPr lang="en-US" dirty="0"/>
              <a:t>Scientific Apologetics</a:t>
            </a:r>
          </a:p>
        </p:txBody>
      </p:sp>
      <p:sp>
        <p:nvSpPr>
          <p:cNvPr id="9" name="Subtitle 3">
            <a:extLst>
              <a:ext uri="{FF2B5EF4-FFF2-40B4-BE49-F238E27FC236}">
                <a16:creationId xmlns:a16="http://schemas.microsoft.com/office/drawing/2014/main" id="{2981AB9E-AF0F-CAD0-2DD2-D640FB871E66}"/>
              </a:ext>
            </a:extLst>
          </p:cNvPr>
          <p:cNvSpPr>
            <a:spLocks noGrp="1"/>
          </p:cNvSpPr>
          <p:nvPr>
            <p:ph type="subTitle" idx="1"/>
          </p:nvPr>
        </p:nvSpPr>
        <p:spPr>
          <a:xfrm>
            <a:off x="3" y="3670628"/>
            <a:ext cx="12191997" cy="2577772"/>
          </a:xfrm>
        </p:spPr>
        <p:txBody>
          <a:bodyPr/>
          <a:lstStyle/>
          <a:p>
            <a:r>
              <a:rPr lang="en-US" dirty="0"/>
              <a:t>Lesson 1</a:t>
            </a:r>
          </a:p>
        </p:txBody>
      </p:sp>
    </p:spTree>
    <p:extLst>
      <p:ext uri="{BB962C8B-B14F-4D97-AF65-F5344CB8AC3E}">
        <p14:creationId xmlns:p14="http://schemas.microsoft.com/office/powerpoint/2010/main" val="2498031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60903-003B-273E-3584-5312F76C3EF3}"/>
              </a:ext>
            </a:extLst>
          </p:cNvPr>
          <p:cNvSpPr>
            <a:spLocks noGrp="1"/>
          </p:cNvSpPr>
          <p:nvPr>
            <p:ph type="title"/>
          </p:nvPr>
        </p:nvSpPr>
        <p:spPr>
          <a:xfrm>
            <a:off x="3305669" y="299573"/>
            <a:ext cx="7420819" cy="1223301"/>
          </a:xfrm>
        </p:spPr>
        <p:txBody>
          <a:bodyPr/>
          <a:lstStyle/>
          <a:p>
            <a:r>
              <a:rPr lang="en-US" dirty="0"/>
              <a:t>Genetic Code in DNA</a:t>
            </a:r>
          </a:p>
        </p:txBody>
      </p:sp>
      <p:sp>
        <p:nvSpPr>
          <p:cNvPr id="3" name="Slide Number Placeholder 2">
            <a:extLst>
              <a:ext uri="{FF2B5EF4-FFF2-40B4-BE49-F238E27FC236}">
                <a16:creationId xmlns:a16="http://schemas.microsoft.com/office/drawing/2014/main" id="{64347AE7-D6A2-42FB-3D58-6297742FC352}"/>
              </a:ext>
            </a:extLst>
          </p:cNvPr>
          <p:cNvSpPr>
            <a:spLocks noGrp="1"/>
          </p:cNvSpPr>
          <p:nvPr>
            <p:ph type="sldNum" sz="quarter" idx="12"/>
          </p:nvPr>
        </p:nvSpPr>
        <p:spPr>
          <a:xfrm>
            <a:off x="9140971" y="6226198"/>
            <a:ext cx="2743200" cy="365125"/>
          </a:xfrm>
        </p:spPr>
        <p:txBody>
          <a:bodyPr/>
          <a:lstStyle/>
          <a:p>
            <a:fld id="{FE024F78-56A6-7740-B68D-8D4D026EDF3F}" type="slidenum">
              <a:rPr lang="en-US" smtClean="0"/>
              <a:pPr/>
              <a:t>10</a:t>
            </a:fld>
            <a:endParaRPr lang="en-US" dirty="0"/>
          </a:p>
        </p:txBody>
      </p:sp>
      <p:pic>
        <p:nvPicPr>
          <p:cNvPr id="8" name="Content Placeholder 7" descr="A screenshot of a computer&#10;&#10;Description automatically generated">
            <a:extLst>
              <a:ext uri="{FF2B5EF4-FFF2-40B4-BE49-F238E27FC236}">
                <a16:creationId xmlns:a16="http://schemas.microsoft.com/office/drawing/2014/main" id="{2CC98253-1F4E-BDF7-EA98-10B37B0919BC}"/>
              </a:ext>
            </a:extLst>
          </p:cNvPr>
          <p:cNvPicPr>
            <a:picLocks noGrp="1" noChangeAspect="1"/>
          </p:cNvPicPr>
          <p:nvPr>
            <p:ph sz="quarter" idx="31"/>
          </p:nvPr>
        </p:nvPicPr>
        <p:blipFill>
          <a:blip r:embed="rId3"/>
          <a:stretch>
            <a:fillRect/>
          </a:stretch>
        </p:blipFill>
        <p:spPr>
          <a:xfrm>
            <a:off x="3715817" y="2161664"/>
            <a:ext cx="7010671" cy="4396763"/>
          </a:xfrm>
        </p:spPr>
      </p:pic>
    </p:spTree>
    <p:extLst>
      <p:ext uri="{BB962C8B-B14F-4D97-AF65-F5344CB8AC3E}">
        <p14:creationId xmlns:p14="http://schemas.microsoft.com/office/powerpoint/2010/main" val="19626372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60903-003B-273E-3584-5312F76C3EF3}"/>
              </a:ext>
            </a:extLst>
          </p:cNvPr>
          <p:cNvSpPr>
            <a:spLocks noGrp="1"/>
          </p:cNvSpPr>
          <p:nvPr>
            <p:ph type="title"/>
          </p:nvPr>
        </p:nvSpPr>
        <p:spPr>
          <a:xfrm>
            <a:off x="3305669" y="199740"/>
            <a:ext cx="7420819" cy="1413801"/>
          </a:xfrm>
        </p:spPr>
        <p:txBody>
          <a:bodyPr/>
          <a:lstStyle/>
          <a:p>
            <a:r>
              <a:rPr lang="en-US" dirty="0"/>
              <a:t>Information in DNA</a:t>
            </a:r>
          </a:p>
        </p:txBody>
      </p:sp>
      <p:sp>
        <p:nvSpPr>
          <p:cNvPr id="3" name="Slide Number Placeholder 2">
            <a:extLst>
              <a:ext uri="{FF2B5EF4-FFF2-40B4-BE49-F238E27FC236}">
                <a16:creationId xmlns:a16="http://schemas.microsoft.com/office/drawing/2014/main" id="{64347AE7-D6A2-42FB-3D58-6297742FC352}"/>
              </a:ext>
            </a:extLst>
          </p:cNvPr>
          <p:cNvSpPr>
            <a:spLocks noGrp="1"/>
          </p:cNvSpPr>
          <p:nvPr>
            <p:ph type="sldNum" sz="quarter" idx="12"/>
          </p:nvPr>
        </p:nvSpPr>
        <p:spPr>
          <a:xfrm>
            <a:off x="9140971" y="6226198"/>
            <a:ext cx="2743200" cy="365125"/>
          </a:xfrm>
        </p:spPr>
        <p:txBody>
          <a:bodyPr/>
          <a:lstStyle/>
          <a:p>
            <a:fld id="{FE024F78-56A6-7740-B68D-8D4D026EDF3F}" type="slidenum">
              <a:rPr lang="en-US" smtClean="0"/>
              <a:pPr/>
              <a:t>11</a:t>
            </a:fld>
            <a:endParaRPr lang="en-US" dirty="0"/>
          </a:p>
        </p:txBody>
      </p:sp>
      <p:sp>
        <p:nvSpPr>
          <p:cNvPr id="10" name="TextBox 9">
            <a:extLst>
              <a:ext uri="{FF2B5EF4-FFF2-40B4-BE49-F238E27FC236}">
                <a16:creationId xmlns:a16="http://schemas.microsoft.com/office/drawing/2014/main" id="{E1068D43-53BC-5B43-DD2B-2E5AB5FC42EF}"/>
              </a:ext>
            </a:extLst>
          </p:cNvPr>
          <p:cNvSpPr txBox="1"/>
          <p:nvPr/>
        </p:nvSpPr>
        <p:spPr>
          <a:xfrm>
            <a:off x="2671481" y="2036227"/>
            <a:ext cx="9212689" cy="156966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b="0" i="0" dirty="0">
                <a:solidFill>
                  <a:schemeClr val="bg1"/>
                </a:solidFill>
                <a:effectLst/>
                <a:latin typeface="Google Sans"/>
              </a:rPr>
              <a:t>“DNA is like a computer program but far, far more advanced than any software ever created."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solidFill>
                  <a:schemeClr val="bg1"/>
                </a:solidFill>
                <a:latin typeface="Google Sans"/>
              </a:rPr>
              <a:t>					      </a:t>
            </a:r>
            <a:r>
              <a:rPr lang="en-US" sz="3200" b="0" i="0" dirty="0">
                <a:solidFill>
                  <a:schemeClr val="bg1"/>
                </a:solidFill>
                <a:effectLst/>
                <a:latin typeface="Google Sans"/>
              </a:rPr>
              <a:t>  – Bill Gates</a:t>
            </a:r>
            <a:r>
              <a:rPr lang="en-US" sz="3200" b="0" i="0" dirty="0">
                <a:solidFill>
                  <a:srgbClr val="040C28"/>
                </a:solidFill>
                <a:effectLst/>
                <a:latin typeface="Google Sans"/>
              </a:rPr>
              <a:t>. </a:t>
            </a:r>
            <a:endParaRPr kumimoji="0" lang="en-US" sz="3200" b="1" i="0" u="none" strike="noStrike" kern="1200" cap="none" spc="0" normalizeH="0" baseline="0" noProof="0" dirty="0">
              <a:ln>
                <a:noFill/>
              </a:ln>
              <a:solidFill>
                <a:srgbClr val="FFFFFF"/>
              </a:solidFill>
              <a:effectLst/>
              <a:highlight>
                <a:srgbClr val="FFFFFF"/>
              </a:highlight>
              <a:uLnTx/>
              <a:uFillTx/>
              <a:latin typeface="Arial Nova"/>
              <a:ea typeface="+mn-ea"/>
              <a:cs typeface="+mn-cs"/>
            </a:endParaRPr>
          </a:p>
        </p:txBody>
      </p:sp>
      <p:sp>
        <p:nvSpPr>
          <p:cNvPr id="12" name="TextBox 11">
            <a:extLst>
              <a:ext uri="{FF2B5EF4-FFF2-40B4-BE49-F238E27FC236}">
                <a16:creationId xmlns:a16="http://schemas.microsoft.com/office/drawing/2014/main" id="{BAA36746-E753-6692-95CE-BC363F5C0908}"/>
              </a:ext>
            </a:extLst>
          </p:cNvPr>
          <p:cNvSpPr txBox="1"/>
          <p:nvPr/>
        </p:nvSpPr>
        <p:spPr>
          <a:xfrm>
            <a:off x="2671483" y="3544335"/>
            <a:ext cx="9212688" cy="304698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Google Sans"/>
                <a:ea typeface="+mn-ea"/>
                <a:cs typeface="+mn-cs"/>
              </a:rPr>
              <a:t>“The message found in just the cell nucleus of a tiny amoeba is more than all thirty volumes of the Encyclopedia Britannica combined, and the entire amoeba has as much information in its DNA as 1,000 complete sets of the Encyclopedia Britannica!</a:t>
            </a:r>
            <a:r>
              <a:rPr lang="en-US" sz="3200" dirty="0">
                <a:solidFill>
                  <a:srgbClr val="FFFFFF"/>
                </a:solidFill>
                <a:latin typeface="Google Sans"/>
              </a:rPr>
              <a:t>”</a:t>
            </a:r>
            <a:r>
              <a:rPr kumimoji="0" lang="en-US" sz="3200" b="0" i="0" u="none" strike="noStrike" kern="1200" cap="none" spc="0" normalizeH="0" baseline="0" noProof="0" dirty="0">
                <a:ln>
                  <a:noFill/>
                </a:ln>
                <a:solidFill>
                  <a:srgbClr val="FFFFFF"/>
                </a:solidFill>
                <a:effectLst/>
                <a:uLnTx/>
                <a:uFillTx/>
                <a:latin typeface="Google Sans"/>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Google Sans"/>
                <a:ea typeface="+mn-ea"/>
                <a:cs typeface="+mn-cs"/>
              </a:rPr>
              <a:t>				</a:t>
            </a:r>
            <a:r>
              <a:rPr lang="en-US" sz="3200" dirty="0">
                <a:solidFill>
                  <a:srgbClr val="FFFFFF"/>
                </a:solidFill>
                <a:latin typeface="Google Sans"/>
              </a:rPr>
              <a:t>	        </a:t>
            </a:r>
            <a:r>
              <a:rPr kumimoji="0" lang="en-US" sz="3200" b="0" i="0" u="none" strike="noStrike" kern="1200" cap="none" spc="0" normalizeH="0" baseline="0" noProof="0" dirty="0">
                <a:ln>
                  <a:noFill/>
                </a:ln>
                <a:solidFill>
                  <a:srgbClr val="FFFFFF"/>
                </a:solidFill>
                <a:effectLst/>
                <a:uLnTx/>
                <a:uFillTx/>
                <a:latin typeface="Google Sans"/>
                <a:ea typeface="+mn-ea"/>
                <a:cs typeface="+mn-cs"/>
              </a:rPr>
              <a:t>– Richard Dawkins</a:t>
            </a:r>
            <a:endParaRPr lang="en-US" sz="3200" dirty="0"/>
          </a:p>
        </p:txBody>
      </p:sp>
    </p:spTree>
    <p:extLst>
      <p:ext uri="{BB962C8B-B14F-4D97-AF65-F5344CB8AC3E}">
        <p14:creationId xmlns:p14="http://schemas.microsoft.com/office/powerpoint/2010/main" val="72455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hidden="1">
            <a:extLst>
              <a:ext uri="{FF2B5EF4-FFF2-40B4-BE49-F238E27FC236}">
                <a16:creationId xmlns:a16="http://schemas.microsoft.com/office/drawing/2014/main" id="{8692FC88-DAD7-F5AD-7831-DE54322108F6}"/>
              </a:ext>
              <a:ext uri="{C183D7F6-B498-43B3-948B-1728B52AA6E4}">
                <adec:decorative xmlns:adec="http://schemas.microsoft.com/office/drawing/2017/decorative" val="1"/>
              </a:ext>
            </a:extLst>
          </p:cNvPr>
          <p:cNvSpPr/>
          <p:nvPr/>
        </p:nvSpPr>
        <p:spPr>
          <a:xfrm>
            <a:off x="1" y="2"/>
            <a:ext cx="12227942" cy="6857997"/>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9" name="Title 1">
            <a:extLst>
              <a:ext uri="{FF2B5EF4-FFF2-40B4-BE49-F238E27FC236}">
                <a16:creationId xmlns:a16="http://schemas.microsoft.com/office/drawing/2014/main" id="{0FD6A3FE-1BF6-4C1A-0553-EBD497A69F2D}"/>
              </a:ext>
            </a:extLst>
          </p:cNvPr>
          <p:cNvSpPr>
            <a:spLocks noGrp="1"/>
          </p:cNvSpPr>
          <p:nvPr>
            <p:ph type="title"/>
          </p:nvPr>
        </p:nvSpPr>
        <p:spPr>
          <a:xfrm>
            <a:off x="2203578" y="264160"/>
            <a:ext cx="7550022" cy="2187491"/>
          </a:xfrm>
        </p:spPr>
        <p:txBody>
          <a:bodyPr anchor="b"/>
          <a:lstStyle/>
          <a:p>
            <a:r>
              <a:rPr lang="en-US" dirty="0"/>
              <a:t>Thomas H. Huxley On what a living cell was thought to be in Darwin’s day</a:t>
            </a:r>
          </a:p>
        </p:txBody>
      </p:sp>
      <p:sp>
        <p:nvSpPr>
          <p:cNvPr id="8" name="TextBox 7">
            <a:extLst>
              <a:ext uri="{FF2B5EF4-FFF2-40B4-BE49-F238E27FC236}">
                <a16:creationId xmlns:a16="http://schemas.microsoft.com/office/drawing/2014/main" id="{07B01EAD-7841-E338-1454-97AD1EBDF477}"/>
              </a:ext>
            </a:extLst>
          </p:cNvPr>
          <p:cNvSpPr txBox="1"/>
          <p:nvPr/>
        </p:nvSpPr>
        <p:spPr>
          <a:xfrm>
            <a:off x="3044687" y="3429000"/>
            <a:ext cx="6102626" cy="1569660"/>
          </a:xfrm>
          <a:prstGeom prst="rect">
            <a:avLst/>
          </a:prstGeom>
          <a:noFill/>
        </p:spPr>
        <p:txBody>
          <a:bodyPr wrap="square">
            <a:spAutoFit/>
          </a:bodyPr>
          <a:lstStyle/>
          <a:p>
            <a:pPr algn="ctr"/>
            <a:r>
              <a:rPr lang="en-US" sz="3200" b="1" i="0" dirty="0">
                <a:solidFill>
                  <a:srgbClr val="FF0000"/>
                </a:solidFill>
                <a:effectLst/>
                <a:latin typeface="Roboto" panose="02000000000000000000" pitchFamily="2" charset="0"/>
              </a:rPr>
              <a:t>A cell is a simple homogenous globule of undifferentiated protoplasm</a:t>
            </a:r>
            <a:endParaRPr lang="en-US" sz="3200" dirty="0">
              <a:solidFill>
                <a:srgbClr val="FF0000"/>
              </a:solidFill>
            </a:endParaRPr>
          </a:p>
        </p:txBody>
      </p:sp>
    </p:spTree>
    <p:extLst>
      <p:ext uri="{BB962C8B-B14F-4D97-AF65-F5344CB8AC3E}">
        <p14:creationId xmlns:p14="http://schemas.microsoft.com/office/powerpoint/2010/main" val="32335505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60903-003B-273E-3584-5312F76C3EF3}"/>
              </a:ext>
            </a:extLst>
          </p:cNvPr>
          <p:cNvSpPr>
            <a:spLocks noGrp="1"/>
          </p:cNvSpPr>
          <p:nvPr>
            <p:ph type="title"/>
          </p:nvPr>
        </p:nvSpPr>
        <p:spPr>
          <a:xfrm>
            <a:off x="3073400" y="334684"/>
            <a:ext cx="8810771" cy="1348059"/>
          </a:xfrm>
        </p:spPr>
        <p:txBody>
          <a:bodyPr/>
          <a:lstStyle/>
          <a:p>
            <a:r>
              <a:rPr lang="en-US" dirty="0"/>
              <a:t>SETI PROJECT – Information Detection Would Mean Intelligence</a:t>
            </a:r>
          </a:p>
        </p:txBody>
      </p:sp>
      <p:sp>
        <p:nvSpPr>
          <p:cNvPr id="3" name="Slide Number Placeholder 2">
            <a:extLst>
              <a:ext uri="{FF2B5EF4-FFF2-40B4-BE49-F238E27FC236}">
                <a16:creationId xmlns:a16="http://schemas.microsoft.com/office/drawing/2014/main" id="{64347AE7-D6A2-42FB-3D58-6297742FC352}"/>
              </a:ext>
            </a:extLst>
          </p:cNvPr>
          <p:cNvSpPr>
            <a:spLocks noGrp="1"/>
          </p:cNvSpPr>
          <p:nvPr>
            <p:ph type="sldNum" sz="quarter" idx="12"/>
          </p:nvPr>
        </p:nvSpPr>
        <p:spPr>
          <a:xfrm>
            <a:off x="9140971" y="6226198"/>
            <a:ext cx="2743200" cy="365125"/>
          </a:xfrm>
        </p:spPr>
        <p:txBody>
          <a:bodyPr/>
          <a:lstStyle/>
          <a:p>
            <a:fld id="{FE024F78-56A6-7740-B68D-8D4D026EDF3F}" type="slidenum">
              <a:rPr lang="en-US" smtClean="0"/>
              <a:pPr/>
              <a:t>13</a:t>
            </a:fld>
            <a:endParaRPr lang="en-US" dirty="0"/>
          </a:p>
        </p:txBody>
      </p:sp>
      <p:pic>
        <p:nvPicPr>
          <p:cNvPr id="7" name="Content Placeholder 6" descr="A large satellite dish at night&#10;&#10;Description automatically generated">
            <a:extLst>
              <a:ext uri="{FF2B5EF4-FFF2-40B4-BE49-F238E27FC236}">
                <a16:creationId xmlns:a16="http://schemas.microsoft.com/office/drawing/2014/main" id="{AC84D03C-DEE2-73AC-F4E4-5F0D4FA80C59}"/>
              </a:ext>
            </a:extLst>
          </p:cNvPr>
          <p:cNvPicPr>
            <a:picLocks noGrp="1" noChangeAspect="1"/>
          </p:cNvPicPr>
          <p:nvPr>
            <p:ph sz="quarter" idx="31"/>
          </p:nvPr>
        </p:nvPicPr>
        <p:blipFill>
          <a:blip r:embed="rId3"/>
          <a:stretch>
            <a:fillRect/>
          </a:stretch>
        </p:blipFill>
        <p:spPr>
          <a:xfrm>
            <a:off x="2962272" y="2193479"/>
            <a:ext cx="8082245" cy="4243179"/>
          </a:xfrm>
        </p:spPr>
      </p:pic>
    </p:spTree>
    <p:extLst>
      <p:ext uri="{BB962C8B-B14F-4D97-AF65-F5344CB8AC3E}">
        <p14:creationId xmlns:p14="http://schemas.microsoft.com/office/powerpoint/2010/main" val="7182344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CA29A4-AAFD-04EE-0732-0671E83D5EF1}"/>
              </a:ext>
            </a:extLst>
          </p:cNvPr>
          <p:cNvSpPr>
            <a:spLocks noGrp="1"/>
          </p:cNvSpPr>
          <p:nvPr>
            <p:ph type="title"/>
          </p:nvPr>
        </p:nvSpPr>
        <p:spPr>
          <a:xfrm>
            <a:off x="2399620" y="162560"/>
            <a:ext cx="8843050" cy="1616904"/>
          </a:xfrm>
        </p:spPr>
        <p:txBody>
          <a:bodyPr/>
          <a:lstStyle/>
          <a:p>
            <a:r>
              <a:rPr lang="en-US" dirty="0" err="1"/>
              <a:t>IRREDuCible</a:t>
            </a:r>
            <a:r>
              <a:rPr lang="en-US" dirty="0"/>
              <a:t> Complexity</a:t>
            </a:r>
          </a:p>
        </p:txBody>
      </p:sp>
      <p:sp>
        <p:nvSpPr>
          <p:cNvPr id="5" name="Slide Number Placeholder 4">
            <a:extLst>
              <a:ext uri="{FF2B5EF4-FFF2-40B4-BE49-F238E27FC236}">
                <a16:creationId xmlns:a16="http://schemas.microsoft.com/office/drawing/2014/main" id="{23E23533-91C6-420C-B7D7-4977ACF73ACF}"/>
              </a:ext>
            </a:extLst>
          </p:cNvPr>
          <p:cNvSpPr>
            <a:spLocks noGrp="1"/>
          </p:cNvSpPr>
          <p:nvPr>
            <p:ph type="sldNum" sz="quarter" idx="12"/>
          </p:nvPr>
        </p:nvSpPr>
        <p:spPr>
          <a:xfrm>
            <a:off x="9140971" y="6226198"/>
            <a:ext cx="2743200" cy="365125"/>
          </a:xfrm>
        </p:spPr>
        <p:txBody>
          <a:bodyPr/>
          <a:lstStyle/>
          <a:p>
            <a:fld id="{FE024F78-56A6-7740-B68D-8D4D026EDF3F}" type="slidenum">
              <a:rPr lang="en-US" smtClean="0"/>
              <a:pPr/>
              <a:t>14</a:t>
            </a:fld>
            <a:endParaRPr lang="en-US" dirty="0"/>
          </a:p>
        </p:txBody>
      </p:sp>
      <p:pic>
        <p:nvPicPr>
          <p:cNvPr id="11" name="Content Placeholder 10" descr="A mouse trap with words&#10;&#10;Description automatically generated">
            <a:extLst>
              <a:ext uri="{FF2B5EF4-FFF2-40B4-BE49-F238E27FC236}">
                <a16:creationId xmlns:a16="http://schemas.microsoft.com/office/drawing/2014/main" id="{FBA717D5-062A-131F-0B25-42A5552363BD}"/>
              </a:ext>
            </a:extLst>
          </p:cNvPr>
          <p:cNvPicPr>
            <a:picLocks noGrp="1" noChangeAspect="1"/>
          </p:cNvPicPr>
          <p:nvPr>
            <p:ph sz="quarter" idx="35"/>
          </p:nvPr>
        </p:nvPicPr>
        <p:blipFill>
          <a:blip r:embed="rId3"/>
          <a:stretch>
            <a:fillRect/>
          </a:stretch>
        </p:blipFill>
        <p:spPr>
          <a:xfrm>
            <a:off x="1712832" y="2194560"/>
            <a:ext cx="4765476" cy="3058160"/>
          </a:xfrm>
        </p:spPr>
      </p:pic>
      <p:pic>
        <p:nvPicPr>
          <p:cNvPr id="15" name="Content Placeholder 14" descr="A diagram of a structure&#10;&#10;Description automatically generated">
            <a:extLst>
              <a:ext uri="{FF2B5EF4-FFF2-40B4-BE49-F238E27FC236}">
                <a16:creationId xmlns:a16="http://schemas.microsoft.com/office/drawing/2014/main" id="{C3221A3D-46C0-7A77-590A-08B1D27B710F}"/>
              </a:ext>
            </a:extLst>
          </p:cNvPr>
          <p:cNvPicPr>
            <a:picLocks noGrp="1" noChangeAspect="1"/>
          </p:cNvPicPr>
          <p:nvPr>
            <p:ph sz="quarter" idx="36"/>
          </p:nvPr>
        </p:nvPicPr>
        <p:blipFill>
          <a:blip r:embed="rId4"/>
          <a:stretch>
            <a:fillRect/>
          </a:stretch>
        </p:blipFill>
        <p:spPr>
          <a:xfrm>
            <a:off x="6688416" y="3429000"/>
            <a:ext cx="5267973" cy="3058160"/>
          </a:xfrm>
        </p:spPr>
      </p:pic>
    </p:spTree>
    <p:extLst>
      <p:ext uri="{BB962C8B-B14F-4D97-AF65-F5344CB8AC3E}">
        <p14:creationId xmlns:p14="http://schemas.microsoft.com/office/powerpoint/2010/main" val="1073601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6A971A9-0C5C-DDFC-67F9-2E5A55F12F67}"/>
              </a:ext>
            </a:extLst>
          </p:cNvPr>
          <p:cNvSpPr>
            <a:spLocks noGrp="1"/>
          </p:cNvSpPr>
          <p:nvPr>
            <p:ph type="sldNum" sz="quarter" idx="12"/>
          </p:nvPr>
        </p:nvSpPr>
        <p:spPr>
          <a:xfrm>
            <a:off x="9140971" y="6226198"/>
            <a:ext cx="2743200" cy="365125"/>
          </a:xfrm>
        </p:spPr>
        <p:txBody>
          <a:bodyPr/>
          <a:lstStyle/>
          <a:p>
            <a:fld id="{FE024F78-56A6-7740-B68D-8D4D026EDF3F}" type="slidenum">
              <a:rPr lang="en-US" smtClean="0"/>
              <a:pPr/>
              <a:t>15</a:t>
            </a:fld>
            <a:endParaRPr lang="en-US" dirty="0"/>
          </a:p>
        </p:txBody>
      </p:sp>
      <p:pic>
        <p:nvPicPr>
          <p:cNvPr id="4" name="Picture 3" descr="A nebula in space with stars&#10;&#10;Description automatically generated">
            <a:extLst>
              <a:ext uri="{FF2B5EF4-FFF2-40B4-BE49-F238E27FC236}">
                <a16:creationId xmlns:a16="http://schemas.microsoft.com/office/drawing/2014/main" id="{94CB0FA6-6660-F54E-3B6C-9E591CD3A2B6}"/>
              </a:ext>
            </a:extLst>
          </p:cNvPr>
          <p:cNvPicPr>
            <a:picLocks noChangeAspect="1"/>
          </p:cNvPicPr>
          <p:nvPr/>
        </p:nvPicPr>
        <p:blipFill>
          <a:blip r:embed="rId3"/>
          <a:stretch>
            <a:fillRect/>
          </a:stretch>
        </p:blipFill>
        <p:spPr>
          <a:xfrm>
            <a:off x="1188581" y="561579"/>
            <a:ext cx="9814838" cy="5664619"/>
          </a:xfrm>
          <a:prstGeom prst="rect">
            <a:avLst/>
          </a:prstGeom>
        </p:spPr>
      </p:pic>
    </p:spTree>
    <p:extLst>
      <p:ext uri="{BB962C8B-B14F-4D97-AF65-F5344CB8AC3E}">
        <p14:creationId xmlns:p14="http://schemas.microsoft.com/office/powerpoint/2010/main" val="33867184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DE3104-398C-EF95-D86E-630F512487F9}"/>
              </a:ext>
            </a:extLst>
          </p:cNvPr>
          <p:cNvSpPr>
            <a:spLocks noGrp="1"/>
          </p:cNvSpPr>
          <p:nvPr>
            <p:ph type="title"/>
          </p:nvPr>
        </p:nvSpPr>
        <p:spPr>
          <a:xfrm>
            <a:off x="841715" y="171396"/>
            <a:ext cx="3461343" cy="2202350"/>
          </a:xfrm>
        </p:spPr>
        <p:txBody>
          <a:bodyPr/>
          <a:lstStyle/>
          <a:p>
            <a:pPr lvl="0"/>
            <a:r>
              <a:rPr lang="en-US" noProof="0" dirty="0"/>
              <a:t>Fine Tuning </a:t>
            </a:r>
            <a:br>
              <a:rPr lang="en-US" noProof="0" dirty="0"/>
            </a:br>
            <a:endParaRPr lang="en-US" noProof="0" dirty="0"/>
          </a:p>
        </p:txBody>
      </p:sp>
      <p:sp>
        <p:nvSpPr>
          <p:cNvPr id="4" name="Content Placeholder 3">
            <a:extLst>
              <a:ext uri="{FF2B5EF4-FFF2-40B4-BE49-F238E27FC236}">
                <a16:creationId xmlns:a16="http://schemas.microsoft.com/office/drawing/2014/main" id="{67328E6B-D306-C2F9-54E9-FD35599AC24B}"/>
              </a:ext>
            </a:extLst>
          </p:cNvPr>
          <p:cNvSpPr>
            <a:spLocks noGrp="1"/>
          </p:cNvSpPr>
          <p:nvPr>
            <p:ph sz="quarter" idx="36"/>
          </p:nvPr>
        </p:nvSpPr>
        <p:spPr>
          <a:xfrm>
            <a:off x="600635" y="3078480"/>
            <a:ext cx="3702423" cy="3047997"/>
          </a:xfrm>
        </p:spPr>
        <p:txBody>
          <a:bodyPr/>
          <a:lstStyle/>
          <a:p>
            <a:r>
              <a:rPr lang="en-US" sz="3200" cap="all" dirty="0">
                <a:solidFill>
                  <a:srgbClr val="73EBF9">
                    <a:lumMod val="75000"/>
                  </a:srgbClr>
                </a:solidFill>
                <a:latin typeface="Biome"/>
                <a:ea typeface="+mj-ea"/>
              </a:rPr>
              <a:t>A “</a:t>
            </a:r>
            <a:r>
              <a:rPr kumimoji="0" lang="en-US" sz="3200" b="0" i="0" u="none" strike="noStrike" kern="1200" cap="all" spc="0" normalizeH="0" baseline="0" noProof="0" dirty="0" err="1">
                <a:ln>
                  <a:noFill/>
                </a:ln>
                <a:solidFill>
                  <a:srgbClr val="73EBF9">
                    <a:lumMod val="75000"/>
                  </a:srgbClr>
                </a:solidFill>
                <a:effectLst/>
                <a:uLnTx/>
                <a:uFillTx/>
                <a:latin typeface="Biome"/>
                <a:ea typeface="+mj-ea"/>
                <a:cs typeface="Biome" panose="020B0503030204020804" pitchFamily="34" charset="0"/>
              </a:rPr>
              <a:t>GoldiLocks</a:t>
            </a:r>
            <a:r>
              <a:rPr kumimoji="0" lang="en-US" sz="3200" b="0" i="0" u="none" strike="noStrike" kern="1200" cap="all" spc="0" normalizeH="0" baseline="0" noProof="0" dirty="0">
                <a:ln>
                  <a:noFill/>
                </a:ln>
                <a:solidFill>
                  <a:srgbClr val="73EBF9">
                    <a:lumMod val="75000"/>
                  </a:srgbClr>
                </a:solidFill>
                <a:effectLst/>
                <a:uLnTx/>
                <a:uFillTx/>
                <a:latin typeface="Biome"/>
                <a:ea typeface="+mj-ea"/>
                <a:cs typeface="Biome" panose="020B0503030204020804" pitchFamily="34" charset="0"/>
              </a:rPr>
              <a:t>” Universe</a:t>
            </a:r>
            <a:endParaRPr lang="en-US" dirty="0"/>
          </a:p>
        </p:txBody>
      </p:sp>
      <p:pic>
        <p:nvPicPr>
          <p:cNvPr id="8" name="Picture 7" descr="A close-up of planets&#10;&#10;Description automatically generated">
            <a:extLst>
              <a:ext uri="{FF2B5EF4-FFF2-40B4-BE49-F238E27FC236}">
                <a16:creationId xmlns:a16="http://schemas.microsoft.com/office/drawing/2014/main" id="{28DA6BB8-B09E-932E-B728-0A0972DD0444}"/>
              </a:ext>
            </a:extLst>
          </p:cNvPr>
          <p:cNvPicPr>
            <a:picLocks noChangeAspect="1"/>
          </p:cNvPicPr>
          <p:nvPr/>
        </p:nvPicPr>
        <p:blipFill>
          <a:blip r:embed="rId3"/>
          <a:stretch>
            <a:fillRect/>
          </a:stretch>
        </p:blipFill>
        <p:spPr>
          <a:xfrm>
            <a:off x="5029013" y="366199"/>
            <a:ext cx="6866404" cy="3433202"/>
          </a:xfrm>
          <a:prstGeom prst="rect">
            <a:avLst/>
          </a:prstGeom>
        </p:spPr>
      </p:pic>
      <p:sp>
        <p:nvSpPr>
          <p:cNvPr id="5" name="TextBox 4">
            <a:extLst>
              <a:ext uri="{FF2B5EF4-FFF2-40B4-BE49-F238E27FC236}">
                <a16:creationId xmlns:a16="http://schemas.microsoft.com/office/drawing/2014/main" id="{5CF401F2-3F0F-AB84-AFD9-84579C6279F1}"/>
              </a:ext>
            </a:extLst>
          </p:cNvPr>
          <p:cNvSpPr txBox="1"/>
          <p:nvPr/>
        </p:nvSpPr>
        <p:spPr>
          <a:xfrm>
            <a:off x="5029013" y="3799401"/>
            <a:ext cx="7023287" cy="304698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Google Sans"/>
                <a:ea typeface="+mn-ea"/>
                <a:cs typeface="+mn-cs"/>
              </a:rPr>
              <a:t>“A commonsense interpretation of the facts suggests that a super intellect has monkeyed with physics, as well as chemistry and biology, and that there are no blind forces worth speaking about.”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Google Sans"/>
                <a:ea typeface="+mn-ea"/>
                <a:cs typeface="+mn-cs"/>
              </a:rPr>
              <a:t>			                – Fred Hoyle</a:t>
            </a:r>
            <a:endParaRPr kumimoji="0" lang="en-US" sz="3200" b="1" i="0" u="none" strike="noStrike" kern="1200" cap="none" spc="0" normalizeH="0" baseline="0" noProof="0" dirty="0">
              <a:ln>
                <a:noFill/>
              </a:ln>
              <a:solidFill>
                <a:srgbClr val="FFFFFF"/>
              </a:solidFill>
              <a:effectLst/>
              <a:highlight>
                <a:srgbClr val="FFFFFF"/>
              </a:highlight>
              <a:uLnTx/>
              <a:uFillTx/>
              <a:latin typeface="Arial Nova"/>
              <a:ea typeface="+mn-ea"/>
              <a:cs typeface="+mn-cs"/>
            </a:endParaRPr>
          </a:p>
        </p:txBody>
      </p:sp>
    </p:spTree>
    <p:extLst>
      <p:ext uri="{BB962C8B-B14F-4D97-AF65-F5344CB8AC3E}">
        <p14:creationId xmlns:p14="http://schemas.microsoft.com/office/powerpoint/2010/main" val="21700711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6A971A9-0C5C-DDFC-67F9-2E5A55F12F67}"/>
              </a:ext>
            </a:extLst>
          </p:cNvPr>
          <p:cNvSpPr>
            <a:spLocks noGrp="1"/>
          </p:cNvSpPr>
          <p:nvPr>
            <p:ph type="sldNum" sz="quarter" idx="12"/>
          </p:nvPr>
        </p:nvSpPr>
        <p:spPr>
          <a:xfrm>
            <a:off x="9140971" y="6226198"/>
            <a:ext cx="2743200" cy="365125"/>
          </a:xfrm>
        </p:spPr>
        <p:txBody>
          <a:bodyPr/>
          <a:lstStyle/>
          <a:p>
            <a:fld id="{FE024F78-56A6-7740-B68D-8D4D026EDF3F}" type="slidenum">
              <a:rPr lang="en-US" smtClean="0"/>
              <a:pPr/>
              <a:t>17</a:t>
            </a:fld>
            <a:endParaRPr lang="en-US" dirty="0"/>
          </a:p>
        </p:txBody>
      </p:sp>
      <p:pic>
        <p:nvPicPr>
          <p:cNvPr id="7" name="Picture 6" descr="A person in a suit and tie&#10;&#10;Description automatically generated">
            <a:extLst>
              <a:ext uri="{FF2B5EF4-FFF2-40B4-BE49-F238E27FC236}">
                <a16:creationId xmlns:a16="http://schemas.microsoft.com/office/drawing/2014/main" id="{420AEE7B-0674-91DA-7346-5B0E04DB5D13}"/>
              </a:ext>
            </a:extLst>
          </p:cNvPr>
          <p:cNvPicPr>
            <a:picLocks noChangeAspect="1"/>
          </p:cNvPicPr>
          <p:nvPr/>
        </p:nvPicPr>
        <p:blipFill>
          <a:blip r:embed="rId3"/>
          <a:stretch>
            <a:fillRect/>
          </a:stretch>
        </p:blipFill>
        <p:spPr>
          <a:xfrm>
            <a:off x="8966200" y="632429"/>
            <a:ext cx="2228850" cy="2228850"/>
          </a:xfrm>
          <a:prstGeom prst="rect">
            <a:avLst/>
          </a:prstGeom>
        </p:spPr>
      </p:pic>
      <p:pic>
        <p:nvPicPr>
          <p:cNvPr id="10" name="Picture 9" descr="A person in a suit and glasses smiling&#10;&#10;Description automatically generated">
            <a:extLst>
              <a:ext uri="{FF2B5EF4-FFF2-40B4-BE49-F238E27FC236}">
                <a16:creationId xmlns:a16="http://schemas.microsoft.com/office/drawing/2014/main" id="{CBB3FAF3-58A3-4501-0DF1-673E3D085533}"/>
              </a:ext>
            </a:extLst>
          </p:cNvPr>
          <p:cNvPicPr>
            <a:picLocks noChangeAspect="1"/>
          </p:cNvPicPr>
          <p:nvPr/>
        </p:nvPicPr>
        <p:blipFill>
          <a:blip r:embed="rId4"/>
          <a:stretch>
            <a:fillRect/>
          </a:stretch>
        </p:blipFill>
        <p:spPr>
          <a:xfrm>
            <a:off x="9165774" y="3530358"/>
            <a:ext cx="1613997" cy="2403452"/>
          </a:xfrm>
          <a:prstGeom prst="rect">
            <a:avLst/>
          </a:prstGeom>
        </p:spPr>
      </p:pic>
      <p:pic>
        <p:nvPicPr>
          <p:cNvPr id="12" name="Picture 11" descr="A person in a suit and tie&#10;&#10;Description automatically generated">
            <a:extLst>
              <a:ext uri="{FF2B5EF4-FFF2-40B4-BE49-F238E27FC236}">
                <a16:creationId xmlns:a16="http://schemas.microsoft.com/office/drawing/2014/main" id="{1BC5101D-DA92-0697-2E5D-4E4AD84F3EE2}"/>
              </a:ext>
            </a:extLst>
          </p:cNvPr>
          <p:cNvPicPr>
            <a:picLocks noChangeAspect="1"/>
          </p:cNvPicPr>
          <p:nvPr/>
        </p:nvPicPr>
        <p:blipFill>
          <a:blip r:embed="rId5"/>
          <a:stretch>
            <a:fillRect/>
          </a:stretch>
        </p:blipFill>
        <p:spPr>
          <a:xfrm>
            <a:off x="1229718" y="748813"/>
            <a:ext cx="1996083" cy="1996083"/>
          </a:xfrm>
          <a:prstGeom prst="rect">
            <a:avLst/>
          </a:prstGeom>
        </p:spPr>
      </p:pic>
      <p:pic>
        <p:nvPicPr>
          <p:cNvPr id="14" name="Picture 13" descr="A person in a suit and tie&#10;&#10;Description automatically generated">
            <a:extLst>
              <a:ext uri="{FF2B5EF4-FFF2-40B4-BE49-F238E27FC236}">
                <a16:creationId xmlns:a16="http://schemas.microsoft.com/office/drawing/2014/main" id="{FFC7F315-B16F-6B89-4020-3931D4A00324}"/>
              </a:ext>
            </a:extLst>
          </p:cNvPr>
          <p:cNvPicPr>
            <a:picLocks noChangeAspect="1"/>
          </p:cNvPicPr>
          <p:nvPr/>
        </p:nvPicPr>
        <p:blipFill>
          <a:blip r:embed="rId6"/>
          <a:stretch>
            <a:fillRect/>
          </a:stretch>
        </p:blipFill>
        <p:spPr>
          <a:xfrm>
            <a:off x="1219200" y="3665646"/>
            <a:ext cx="2180231" cy="2180231"/>
          </a:xfrm>
          <a:prstGeom prst="rect">
            <a:avLst/>
          </a:prstGeom>
        </p:spPr>
      </p:pic>
      <p:sp>
        <p:nvSpPr>
          <p:cNvPr id="16" name="TextBox 15">
            <a:extLst>
              <a:ext uri="{FF2B5EF4-FFF2-40B4-BE49-F238E27FC236}">
                <a16:creationId xmlns:a16="http://schemas.microsoft.com/office/drawing/2014/main" id="{C31E8836-C4B2-3074-34E9-9D15E73587D4}"/>
              </a:ext>
            </a:extLst>
          </p:cNvPr>
          <p:cNvSpPr txBox="1"/>
          <p:nvPr/>
        </p:nvSpPr>
        <p:spPr>
          <a:xfrm>
            <a:off x="8671071" y="2861279"/>
            <a:ext cx="3063729" cy="584775"/>
          </a:xfrm>
          <a:prstGeom prst="rect">
            <a:avLst/>
          </a:prstGeom>
          <a:noFill/>
        </p:spPr>
        <p:txBody>
          <a:bodyPr wrap="square">
            <a:spAutoFit/>
          </a:bodyPr>
          <a:lstStyle/>
          <a:p>
            <a:r>
              <a:rPr kumimoji="0" lang="en-US" sz="3200" b="0" i="0" u="none" strike="noStrike" kern="1200" cap="none" spc="0" normalizeH="0" baseline="0" noProof="0" dirty="0">
                <a:ln>
                  <a:noFill/>
                </a:ln>
                <a:solidFill>
                  <a:srgbClr val="FFFFFF"/>
                </a:solidFill>
                <a:effectLst/>
                <a:uLnTx/>
                <a:uFillTx/>
                <a:latin typeface="Google Sans"/>
                <a:ea typeface="+mn-ea"/>
                <a:cs typeface="+mn-cs"/>
              </a:rPr>
              <a:t>Richard Dawkins</a:t>
            </a:r>
            <a:endParaRPr lang="en-US" dirty="0"/>
          </a:p>
        </p:txBody>
      </p:sp>
      <p:sp>
        <p:nvSpPr>
          <p:cNvPr id="17" name="TextBox 16">
            <a:extLst>
              <a:ext uri="{FF2B5EF4-FFF2-40B4-BE49-F238E27FC236}">
                <a16:creationId xmlns:a16="http://schemas.microsoft.com/office/drawing/2014/main" id="{B115241A-C2C0-1DA4-9628-BCCF5A5DF4CF}"/>
              </a:ext>
            </a:extLst>
          </p:cNvPr>
          <p:cNvSpPr txBox="1"/>
          <p:nvPr/>
        </p:nvSpPr>
        <p:spPr>
          <a:xfrm>
            <a:off x="1219200" y="2820576"/>
            <a:ext cx="6096000" cy="584775"/>
          </a:xfrm>
          <a:prstGeom prst="rect">
            <a:avLst/>
          </a:prstGeom>
          <a:noFill/>
        </p:spPr>
        <p:txBody>
          <a:bodyPr wrap="square">
            <a:spAutoFit/>
          </a:bodyPr>
          <a:lstStyle/>
          <a:p>
            <a:r>
              <a:rPr kumimoji="0" lang="en-US" sz="3200" b="0" i="0" u="none" strike="noStrike" kern="1200" cap="none" spc="0" normalizeH="0" baseline="0" noProof="0" dirty="0">
                <a:ln>
                  <a:noFill/>
                </a:ln>
                <a:solidFill>
                  <a:srgbClr val="FFFFFF"/>
                </a:solidFill>
                <a:effectLst/>
                <a:uLnTx/>
                <a:uFillTx/>
                <a:latin typeface="Google Sans"/>
                <a:ea typeface="+mn-ea"/>
                <a:cs typeface="+mn-cs"/>
              </a:rPr>
              <a:t>Francis Crick</a:t>
            </a:r>
            <a:endParaRPr lang="en-US" dirty="0"/>
          </a:p>
        </p:txBody>
      </p:sp>
      <p:sp>
        <p:nvSpPr>
          <p:cNvPr id="18" name="TextBox 17">
            <a:extLst>
              <a:ext uri="{FF2B5EF4-FFF2-40B4-BE49-F238E27FC236}">
                <a16:creationId xmlns:a16="http://schemas.microsoft.com/office/drawing/2014/main" id="{AE781295-AD3B-BC3B-4049-1D3E5F7614B4}"/>
              </a:ext>
            </a:extLst>
          </p:cNvPr>
          <p:cNvSpPr txBox="1"/>
          <p:nvPr/>
        </p:nvSpPr>
        <p:spPr>
          <a:xfrm>
            <a:off x="1272434" y="5845877"/>
            <a:ext cx="2233818" cy="584775"/>
          </a:xfrm>
          <a:prstGeom prst="rect">
            <a:avLst/>
          </a:prstGeom>
          <a:noFill/>
        </p:spPr>
        <p:txBody>
          <a:bodyPr wrap="square">
            <a:spAutoFit/>
          </a:bodyPr>
          <a:lstStyle/>
          <a:p>
            <a:r>
              <a:rPr kumimoji="0" lang="en-US" sz="3200" b="0" i="0" u="none" strike="noStrike" kern="1200" cap="none" spc="0" normalizeH="0" baseline="0" noProof="0" dirty="0">
                <a:ln>
                  <a:noFill/>
                </a:ln>
                <a:solidFill>
                  <a:srgbClr val="FFFFFF"/>
                </a:solidFill>
                <a:effectLst/>
                <a:uLnTx/>
                <a:uFillTx/>
                <a:latin typeface="Google Sans"/>
                <a:ea typeface="+mn-ea"/>
                <a:cs typeface="+mn-cs"/>
              </a:rPr>
              <a:t>Fred Hoyle</a:t>
            </a:r>
            <a:endParaRPr lang="en-US" dirty="0"/>
          </a:p>
        </p:txBody>
      </p:sp>
      <p:sp>
        <p:nvSpPr>
          <p:cNvPr id="19" name="TextBox 18">
            <a:extLst>
              <a:ext uri="{FF2B5EF4-FFF2-40B4-BE49-F238E27FC236}">
                <a16:creationId xmlns:a16="http://schemas.microsoft.com/office/drawing/2014/main" id="{39CF232D-3F75-7F01-7DD6-DA65DED97504}"/>
              </a:ext>
            </a:extLst>
          </p:cNvPr>
          <p:cNvSpPr txBox="1"/>
          <p:nvPr/>
        </p:nvSpPr>
        <p:spPr>
          <a:xfrm>
            <a:off x="8437562" y="5933810"/>
            <a:ext cx="3286125" cy="584775"/>
          </a:xfrm>
          <a:prstGeom prst="rect">
            <a:avLst/>
          </a:prstGeom>
          <a:noFill/>
        </p:spPr>
        <p:txBody>
          <a:bodyPr wrap="square">
            <a:spAutoFit/>
          </a:bodyPr>
          <a:lstStyle/>
          <a:p>
            <a:r>
              <a:rPr kumimoji="0" lang="en-US" sz="3200" b="0" i="0" u="none" strike="noStrike" kern="1200" cap="none" spc="0" normalizeH="0" baseline="0" noProof="0" dirty="0">
                <a:ln>
                  <a:noFill/>
                </a:ln>
                <a:solidFill>
                  <a:srgbClr val="FFFFFF"/>
                </a:solidFill>
                <a:effectLst/>
                <a:uLnTx/>
                <a:uFillTx/>
                <a:latin typeface="Google Sans"/>
                <a:ea typeface="+mn-ea"/>
                <a:cs typeface="+mn-cs"/>
              </a:rPr>
              <a:t>Stephen Hawking</a:t>
            </a:r>
            <a:endParaRPr lang="en-US" dirty="0"/>
          </a:p>
        </p:txBody>
      </p:sp>
      <p:pic>
        <p:nvPicPr>
          <p:cNvPr id="4" name="Picture 3" descr="A person with a mustache&#10;&#10;Description automatically generated">
            <a:extLst>
              <a:ext uri="{FF2B5EF4-FFF2-40B4-BE49-F238E27FC236}">
                <a16:creationId xmlns:a16="http://schemas.microsoft.com/office/drawing/2014/main" id="{3D06ACCF-6A96-8BB7-F79D-C9CCD8BE863E}"/>
              </a:ext>
            </a:extLst>
          </p:cNvPr>
          <p:cNvPicPr>
            <a:picLocks noChangeAspect="1"/>
          </p:cNvPicPr>
          <p:nvPr/>
        </p:nvPicPr>
        <p:blipFill>
          <a:blip r:embed="rId7"/>
          <a:stretch>
            <a:fillRect/>
          </a:stretch>
        </p:blipFill>
        <p:spPr>
          <a:xfrm>
            <a:off x="5328717" y="646880"/>
            <a:ext cx="1635052" cy="2360770"/>
          </a:xfrm>
          <a:prstGeom prst="rect">
            <a:avLst/>
          </a:prstGeom>
        </p:spPr>
      </p:pic>
      <p:sp>
        <p:nvSpPr>
          <p:cNvPr id="5" name="TextBox 4">
            <a:extLst>
              <a:ext uri="{FF2B5EF4-FFF2-40B4-BE49-F238E27FC236}">
                <a16:creationId xmlns:a16="http://schemas.microsoft.com/office/drawing/2014/main" id="{A92BD6F7-358D-7E6D-8C5C-84527890B0A0}"/>
              </a:ext>
            </a:extLst>
          </p:cNvPr>
          <p:cNvSpPr txBox="1"/>
          <p:nvPr/>
        </p:nvSpPr>
        <p:spPr>
          <a:xfrm>
            <a:off x="4493231" y="3013679"/>
            <a:ext cx="3683000" cy="584775"/>
          </a:xfrm>
          <a:prstGeom prst="rect">
            <a:avLst/>
          </a:prstGeom>
          <a:noFill/>
        </p:spPr>
        <p:txBody>
          <a:bodyPr wrap="square">
            <a:spAutoFit/>
          </a:bodyPr>
          <a:lstStyle/>
          <a:p>
            <a:r>
              <a:rPr kumimoji="0" lang="en-US" sz="3200" b="0" i="0" u="none" strike="noStrike" kern="1200" cap="none" spc="0" normalizeH="0" baseline="0" noProof="0" dirty="0">
                <a:ln>
                  <a:noFill/>
                </a:ln>
                <a:solidFill>
                  <a:srgbClr val="FFFFFF"/>
                </a:solidFill>
                <a:effectLst/>
                <a:uLnTx/>
                <a:uFillTx/>
                <a:latin typeface="Google Sans"/>
                <a:ea typeface="+mn-ea"/>
                <a:cs typeface="+mn-cs"/>
              </a:rPr>
              <a:t>Neil deGrasse Tyson</a:t>
            </a:r>
            <a:endParaRPr lang="en-US" dirty="0"/>
          </a:p>
        </p:txBody>
      </p:sp>
      <p:sp>
        <p:nvSpPr>
          <p:cNvPr id="2" name="TextBox 1">
            <a:extLst>
              <a:ext uri="{FF2B5EF4-FFF2-40B4-BE49-F238E27FC236}">
                <a16:creationId xmlns:a16="http://schemas.microsoft.com/office/drawing/2014/main" id="{F7C7513D-0896-A2C7-79ED-74C45DD71BF2}"/>
              </a:ext>
            </a:extLst>
          </p:cNvPr>
          <p:cNvSpPr txBox="1"/>
          <p:nvPr/>
        </p:nvSpPr>
        <p:spPr>
          <a:xfrm>
            <a:off x="4038599" y="4046226"/>
            <a:ext cx="4292143" cy="2062103"/>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0000"/>
                </a:solidFill>
                <a:effectLst/>
                <a:uLnTx/>
                <a:uFillTx/>
                <a:latin typeface="Roboto" panose="02000000000000000000" pitchFamily="2" charset="0"/>
                <a:ea typeface="+mn-ea"/>
                <a:cs typeface="+mn-cs"/>
              </a:rPr>
              <a:t>- Multiverse</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b="1" dirty="0">
                <a:solidFill>
                  <a:srgbClr val="FF0000"/>
                </a:solidFill>
                <a:latin typeface="Roboto" panose="02000000000000000000" pitchFamily="2" charset="0"/>
              </a:rPr>
              <a:t>- Directed Panspermia</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b="1" dirty="0">
                <a:solidFill>
                  <a:srgbClr val="FF0000"/>
                </a:solidFill>
                <a:latin typeface="Roboto" panose="02000000000000000000" pitchFamily="2" charset="0"/>
              </a:rPr>
              <a:t>- Matrix Simulation</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b="1" dirty="0">
                <a:solidFill>
                  <a:srgbClr val="FF0000"/>
                </a:solidFill>
                <a:latin typeface="Roboto" panose="02000000000000000000" pitchFamily="2" charset="0"/>
              </a:rPr>
              <a:t>- We Don’t Know</a:t>
            </a:r>
            <a:endParaRPr kumimoji="0" lang="en-US" sz="3200" b="0" i="0" u="none" strike="noStrike" kern="1200" cap="none" spc="0" normalizeH="0" baseline="0" noProof="0" dirty="0">
              <a:ln>
                <a:noFill/>
              </a:ln>
              <a:solidFill>
                <a:srgbClr val="FF0000"/>
              </a:solidFill>
              <a:effectLst/>
              <a:uLnTx/>
              <a:uFillTx/>
              <a:latin typeface="Arial Nova"/>
              <a:ea typeface="+mn-ea"/>
              <a:cs typeface="+mn-cs"/>
            </a:endParaRPr>
          </a:p>
        </p:txBody>
      </p:sp>
    </p:spTree>
    <p:extLst>
      <p:ext uri="{BB962C8B-B14F-4D97-AF65-F5344CB8AC3E}">
        <p14:creationId xmlns:p14="http://schemas.microsoft.com/office/powerpoint/2010/main" val="1789445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6A971A9-0C5C-DDFC-67F9-2E5A55F12F67}"/>
              </a:ext>
            </a:extLst>
          </p:cNvPr>
          <p:cNvSpPr>
            <a:spLocks noGrp="1"/>
          </p:cNvSpPr>
          <p:nvPr>
            <p:ph type="sldNum" sz="quarter" idx="12"/>
          </p:nvPr>
        </p:nvSpPr>
        <p:spPr>
          <a:xfrm>
            <a:off x="9140971" y="6226198"/>
            <a:ext cx="2743200" cy="365125"/>
          </a:xfrm>
        </p:spPr>
        <p:txBody>
          <a:bodyPr/>
          <a:lstStyle/>
          <a:p>
            <a:fld id="{FE024F78-56A6-7740-B68D-8D4D026EDF3F}" type="slidenum">
              <a:rPr lang="en-US" smtClean="0"/>
              <a:pPr/>
              <a:t>18</a:t>
            </a:fld>
            <a:endParaRPr lang="en-US" dirty="0"/>
          </a:p>
        </p:txBody>
      </p:sp>
      <p:pic>
        <p:nvPicPr>
          <p:cNvPr id="10" name="Picture 9" descr="A close-up of a person&#10;&#10;Description automatically generated">
            <a:extLst>
              <a:ext uri="{FF2B5EF4-FFF2-40B4-BE49-F238E27FC236}">
                <a16:creationId xmlns:a16="http://schemas.microsoft.com/office/drawing/2014/main" id="{A816EA16-65F8-217E-0284-3E7D480ECA73}"/>
              </a:ext>
            </a:extLst>
          </p:cNvPr>
          <p:cNvPicPr>
            <a:picLocks noChangeAspect="1"/>
          </p:cNvPicPr>
          <p:nvPr/>
        </p:nvPicPr>
        <p:blipFill>
          <a:blip r:embed="rId3"/>
          <a:stretch>
            <a:fillRect/>
          </a:stretch>
        </p:blipFill>
        <p:spPr>
          <a:xfrm>
            <a:off x="967322" y="920166"/>
            <a:ext cx="4241801" cy="5253607"/>
          </a:xfrm>
          <a:prstGeom prst="rect">
            <a:avLst/>
          </a:prstGeom>
        </p:spPr>
      </p:pic>
      <p:sp>
        <p:nvSpPr>
          <p:cNvPr id="2" name="TextBox 1">
            <a:extLst>
              <a:ext uri="{FF2B5EF4-FFF2-40B4-BE49-F238E27FC236}">
                <a16:creationId xmlns:a16="http://schemas.microsoft.com/office/drawing/2014/main" id="{A50D8C84-8472-DE96-1DD3-600717D33D6A}"/>
              </a:ext>
            </a:extLst>
          </p:cNvPr>
          <p:cNvSpPr txBox="1"/>
          <p:nvPr/>
        </p:nvSpPr>
        <p:spPr>
          <a:xfrm>
            <a:off x="6982878" y="785893"/>
            <a:ext cx="2946400" cy="646331"/>
          </a:xfrm>
          <a:prstGeom prst="rect">
            <a:avLst/>
          </a:prstGeom>
          <a:noFill/>
        </p:spPr>
        <p:txBody>
          <a:bodyPr wrap="square">
            <a:spAutoFit/>
          </a:bodyPr>
          <a:lstStyle/>
          <a:p>
            <a:r>
              <a:rPr kumimoji="0" lang="en-US" sz="3600" b="0" i="0" u="none" strike="noStrike" kern="1200" cap="none" spc="0" normalizeH="0" baseline="0" noProof="0" dirty="0">
                <a:ln>
                  <a:noFill/>
                </a:ln>
                <a:solidFill>
                  <a:srgbClr val="FFFFFF"/>
                </a:solidFill>
                <a:effectLst/>
                <a:uLnTx/>
                <a:uFillTx/>
                <a:latin typeface="Google Sans"/>
              </a:rPr>
              <a:t>Anthony Flew</a:t>
            </a:r>
            <a:endParaRPr lang="en-US" sz="3600" dirty="0"/>
          </a:p>
        </p:txBody>
      </p:sp>
      <p:sp>
        <p:nvSpPr>
          <p:cNvPr id="4" name="TextBox 3">
            <a:extLst>
              <a:ext uri="{FF2B5EF4-FFF2-40B4-BE49-F238E27FC236}">
                <a16:creationId xmlns:a16="http://schemas.microsoft.com/office/drawing/2014/main" id="{339401CE-AE40-2086-CBB9-15B8185A140F}"/>
              </a:ext>
            </a:extLst>
          </p:cNvPr>
          <p:cNvSpPr txBox="1"/>
          <p:nvPr/>
        </p:nvSpPr>
        <p:spPr>
          <a:xfrm>
            <a:off x="5702301" y="1701883"/>
            <a:ext cx="5956299" cy="4031873"/>
          </a:xfrm>
          <a:prstGeom prst="rect">
            <a:avLst/>
          </a:prstGeom>
          <a:noFill/>
        </p:spPr>
        <p:txBody>
          <a:bodyPr wrap="square">
            <a:spAutoFit/>
          </a:bodyPr>
          <a:lstStyle/>
          <a:p>
            <a:r>
              <a:rPr lang="en-US" sz="3200" dirty="0">
                <a:solidFill>
                  <a:srgbClr val="FFFFFF"/>
                </a:solidFill>
                <a:latin typeface="Google Sans"/>
              </a:rPr>
              <a:t>“What I think the DNA material has done is show that intelligence must have been involved in getting these extraordinarily diverse elements together. The enormous complexity by which the results were achieved look to me like the work of intelligence.”</a:t>
            </a:r>
            <a:endParaRPr lang="en-US" dirty="0"/>
          </a:p>
        </p:txBody>
      </p:sp>
    </p:spTree>
    <p:extLst>
      <p:ext uri="{BB962C8B-B14F-4D97-AF65-F5344CB8AC3E}">
        <p14:creationId xmlns:p14="http://schemas.microsoft.com/office/powerpoint/2010/main" val="1397193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83E06-8BEA-1DD3-D0D6-391C08880EBF}"/>
              </a:ext>
            </a:extLst>
          </p:cNvPr>
          <p:cNvSpPr>
            <a:spLocks noGrp="1"/>
          </p:cNvSpPr>
          <p:nvPr>
            <p:ph type="title"/>
          </p:nvPr>
        </p:nvSpPr>
        <p:spPr>
          <a:xfrm>
            <a:off x="741680" y="430482"/>
            <a:ext cx="10500989" cy="1327464"/>
          </a:xfrm>
        </p:spPr>
        <p:txBody>
          <a:bodyPr/>
          <a:lstStyle/>
          <a:p>
            <a:r>
              <a:rPr lang="en-US" dirty="0"/>
              <a:t>Inferences to the Best Explanation and Origins Science – A problem</a:t>
            </a:r>
          </a:p>
        </p:txBody>
      </p:sp>
      <p:sp>
        <p:nvSpPr>
          <p:cNvPr id="5" name="Slide Number Placeholder 4">
            <a:extLst>
              <a:ext uri="{FF2B5EF4-FFF2-40B4-BE49-F238E27FC236}">
                <a16:creationId xmlns:a16="http://schemas.microsoft.com/office/drawing/2014/main" id="{E87B8B6A-2B28-5C38-80E7-0EBE705FFBBF}"/>
              </a:ext>
            </a:extLst>
          </p:cNvPr>
          <p:cNvSpPr>
            <a:spLocks noGrp="1"/>
          </p:cNvSpPr>
          <p:nvPr>
            <p:ph type="sldNum" sz="quarter" idx="12"/>
          </p:nvPr>
        </p:nvSpPr>
        <p:spPr>
          <a:xfrm>
            <a:off x="9140971" y="6226198"/>
            <a:ext cx="2743200" cy="365125"/>
          </a:xfrm>
        </p:spPr>
        <p:txBody>
          <a:bodyPr/>
          <a:lstStyle/>
          <a:p>
            <a:fld id="{FE024F78-56A6-7740-B68D-8D4D026EDF3F}" type="slidenum">
              <a:rPr lang="en-US" smtClean="0"/>
              <a:pPr/>
              <a:t>19</a:t>
            </a:fld>
            <a:endParaRPr lang="en-US" dirty="0"/>
          </a:p>
        </p:txBody>
      </p:sp>
      <p:pic>
        <p:nvPicPr>
          <p:cNvPr id="9" name="Content Placeholder 8" descr="A glass of red wine&#10;&#10;Description automatically generated">
            <a:extLst>
              <a:ext uri="{FF2B5EF4-FFF2-40B4-BE49-F238E27FC236}">
                <a16:creationId xmlns:a16="http://schemas.microsoft.com/office/drawing/2014/main" id="{D34FDCB3-37C1-E45F-2DE1-A74F8F9AAF7A}"/>
              </a:ext>
            </a:extLst>
          </p:cNvPr>
          <p:cNvPicPr>
            <a:picLocks noGrp="1" noChangeAspect="1"/>
          </p:cNvPicPr>
          <p:nvPr>
            <p:ph sz="quarter" idx="35"/>
          </p:nvPr>
        </p:nvPicPr>
        <p:blipFill>
          <a:blip r:embed="rId3"/>
          <a:stretch>
            <a:fillRect/>
          </a:stretch>
        </p:blipFill>
        <p:spPr>
          <a:xfrm>
            <a:off x="1697223" y="2465388"/>
            <a:ext cx="1993529" cy="3724275"/>
          </a:xfrm>
        </p:spPr>
      </p:pic>
      <p:pic>
        <p:nvPicPr>
          <p:cNvPr id="13" name="Content Placeholder 12" descr="A person holding a pipette&#10;&#10;Description automatically generated">
            <a:extLst>
              <a:ext uri="{FF2B5EF4-FFF2-40B4-BE49-F238E27FC236}">
                <a16:creationId xmlns:a16="http://schemas.microsoft.com/office/drawing/2014/main" id="{9F0125DD-52EB-70AC-3483-5E03E2B9AB6A}"/>
              </a:ext>
            </a:extLst>
          </p:cNvPr>
          <p:cNvPicPr>
            <a:picLocks noGrp="1" noChangeAspect="1"/>
          </p:cNvPicPr>
          <p:nvPr>
            <p:ph sz="quarter" idx="36"/>
          </p:nvPr>
        </p:nvPicPr>
        <p:blipFill>
          <a:blip r:embed="rId4"/>
          <a:stretch>
            <a:fillRect/>
          </a:stretch>
        </p:blipFill>
        <p:spPr>
          <a:xfrm>
            <a:off x="5116487" y="2465388"/>
            <a:ext cx="5937300" cy="3724275"/>
          </a:xfrm>
        </p:spPr>
      </p:pic>
    </p:spTree>
    <p:extLst>
      <p:ext uri="{BB962C8B-B14F-4D97-AF65-F5344CB8AC3E}">
        <p14:creationId xmlns:p14="http://schemas.microsoft.com/office/powerpoint/2010/main" val="4103549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DE810E-8E37-1D8A-245B-020E4E4C0B9F}"/>
              </a:ext>
            </a:extLst>
          </p:cNvPr>
          <p:cNvSpPr>
            <a:spLocks noGrp="1"/>
          </p:cNvSpPr>
          <p:nvPr>
            <p:ph type="title"/>
          </p:nvPr>
        </p:nvSpPr>
        <p:spPr>
          <a:xfrm>
            <a:off x="733562" y="914400"/>
            <a:ext cx="10515601" cy="1526146"/>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600" dirty="0"/>
              <a:t>Romans 1:20</a:t>
            </a:r>
            <a:br>
              <a:rPr lang="en-US" dirty="0"/>
            </a:br>
            <a:br>
              <a:rPr kumimoji="0" lang="en-US" sz="2000" b="1" i="0" u="none" strike="noStrike" kern="1200" cap="none" spc="0" normalizeH="0" baseline="0" noProof="0" dirty="0">
                <a:ln>
                  <a:noFill/>
                </a:ln>
                <a:solidFill>
                  <a:srgbClr val="FFFFFF"/>
                </a:solidFill>
                <a:effectLst/>
                <a:uLnTx/>
                <a:uFillTx/>
                <a:latin typeface="Arial Nova"/>
                <a:ea typeface="+mn-ea"/>
                <a:cs typeface="+mn-cs"/>
              </a:rPr>
            </a:br>
            <a:endParaRPr lang="en-US" dirty="0"/>
          </a:p>
        </p:txBody>
      </p:sp>
      <p:sp>
        <p:nvSpPr>
          <p:cNvPr id="4" name="Slide Number Placeholder 3">
            <a:extLst>
              <a:ext uri="{FF2B5EF4-FFF2-40B4-BE49-F238E27FC236}">
                <a16:creationId xmlns:a16="http://schemas.microsoft.com/office/drawing/2014/main" id="{FD1E69EA-A9E8-C521-7C62-DA1F24879918}"/>
              </a:ext>
            </a:extLst>
          </p:cNvPr>
          <p:cNvSpPr>
            <a:spLocks noGrp="1"/>
          </p:cNvSpPr>
          <p:nvPr>
            <p:ph type="sldNum" sz="quarter" idx="12"/>
          </p:nvPr>
        </p:nvSpPr>
        <p:spPr>
          <a:xfrm>
            <a:off x="9140971" y="6226198"/>
            <a:ext cx="2743200" cy="365125"/>
          </a:xfrm>
        </p:spPr>
        <p:txBody>
          <a:bodyPr/>
          <a:lstStyle/>
          <a:p>
            <a:fld id="{FE024F78-56A6-7740-B68D-8D4D026EDF3F}" type="slidenum">
              <a:rPr lang="en-US" smtClean="0"/>
              <a:pPr/>
              <a:t>2</a:t>
            </a:fld>
            <a:endParaRPr lang="en-US" dirty="0"/>
          </a:p>
        </p:txBody>
      </p:sp>
      <p:sp>
        <p:nvSpPr>
          <p:cNvPr id="7" name="TextBox 6">
            <a:extLst>
              <a:ext uri="{FF2B5EF4-FFF2-40B4-BE49-F238E27FC236}">
                <a16:creationId xmlns:a16="http://schemas.microsoft.com/office/drawing/2014/main" id="{19FE0898-1433-ABB1-E8C5-8A6DF3928CFB}"/>
              </a:ext>
            </a:extLst>
          </p:cNvPr>
          <p:cNvSpPr txBox="1"/>
          <p:nvPr/>
        </p:nvSpPr>
        <p:spPr>
          <a:xfrm>
            <a:off x="1497106" y="2440546"/>
            <a:ext cx="9135036" cy="3785652"/>
          </a:xfrm>
          <a:prstGeom prst="rect">
            <a:avLst/>
          </a:prstGeom>
          <a:noFill/>
        </p:spPr>
        <p:txBody>
          <a:bodyPr wrap="square">
            <a:spAutoFit/>
          </a:bodyPr>
          <a:lstStyle/>
          <a:p>
            <a:r>
              <a:rPr lang="en-US" sz="4000" b="1" dirty="0">
                <a:solidFill>
                  <a:schemeClr val="bg1"/>
                </a:solidFill>
              </a:rPr>
              <a:t>For since the creation of the world, His invisible attributes are clearly seen, being understood by the things that are made, even His eternal power and Godhead so that they are without excuse.</a:t>
            </a:r>
          </a:p>
        </p:txBody>
      </p:sp>
    </p:spTree>
    <p:extLst>
      <p:ext uri="{BB962C8B-B14F-4D97-AF65-F5344CB8AC3E}">
        <p14:creationId xmlns:p14="http://schemas.microsoft.com/office/powerpoint/2010/main" val="796952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83E06-8BEA-1DD3-D0D6-391C08880EBF}"/>
              </a:ext>
            </a:extLst>
          </p:cNvPr>
          <p:cNvSpPr>
            <a:spLocks noGrp="1"/>
          </p:cNvSpPr>
          <p:nvPr>
            <p:ph type="title"/>
          </p:nvPr>
        </p:nvSpPr>
        <p:spPr>
          <a:xfrm>
            <a:off x="881166" y="836908"/>
            <a:ext cx="4555050" cy="921038"/>
          </a:xfrm>
        </p:spPr>
        <p:txBody>
          <a:bodyPr/>
          <a:lstStyle/>
          <a:p>
            <a:r>
              <a:rPr lang="en-US" dirty="0"/>
              <a:t>Historical Science</a:t>
            </a:r>
          </a:p>
        </p:txBody>
      </p:sp>
      <p:sp>
        <p:nvSpPr>
          <p:cNvPr id="5" name="Slide Number Placeholder 4">
            <a:extLst>
              <a:ext uri="{FF2B5EF4-FFF2-40B4-BE49-F238E27FC236}">
                <a16:creationId xmlns:a16="http://schemas.microsoft.com/office/drawing/2014/main" id="{E87B8B6A-2B28-5C38-80E7-0EBE705FFBBF}"/>
              </a:ext>
            </a:extLst>
          </p:cNvPr>
          <p:cNvSpPr>
            <a:spLocks noGrp="1"/>
          </p:cNvSpPr>
          <p:nvPr>
            <p:ph type="sldNum" sz="quarter" idx="12"/>
          </p:nvPr>
        </p:nvSpPr>
        <p:spPr>
          <a:xfrm>
            <a:off x="9140971" y="6226198"/>
            <a:ext cx="2743200" cy="365125"/>
          </a:xfrm>
        </p:spPr>
        <p:txBody>
          <a:bodyPr/>
          <a:lstStyle/>
          <a:p>
            <a:fld id="{FE024F78-56A6-7740-B68D-8D4D026EDF3F}" type="slidenum">
              <a:rPr lang="en-US" smtClean="0"/>
              <a:pPr/>
              <a:t>20</a:t>
            </a:fld>
            <a:endParaRPr lang="en-US" dirty="0"/>
          </a:p>
        </p:txBody>
      </p:sp>
      <p:pic>
        <p:nvPicPr>
          <p:cNvPr id="10" name="Content Placeholder 9" descr="An astronaut standing on the moon&#10;&#10;Description automatically generated">
            <a:extLst>
              <a:ext uri="{FF2B5EF4-FFF2-40B4-BE49-F238E27FC236}">
                <a16:creationId xmlns:a16="http://schemas.microsoft.com/office/drawing/2014/main" id="{ED6B1DB4-1FA9-EEA8-0CAE-DE8088F472EA}"/>
              </a:ext>
            </a:extLst>
          </p:cNvPr>
          <p:cNvPicPr>
            <a:picLocks noGrp="1" noChangeAspect="1"/>
          </p:cNvPicPr>
          <p:nvPr>
            <p:ph sz="quarter" idx="36"/>
          </p:nvPr>
        </p:nvPicPr>
        <p:blipFill>
          <a:blip r:embed="rId3"/>
          <a:stretch>
            <a:fillRect/>
          </a:stretch>
        </p:blipFill>
        <p:spPr>
          <a:xfrm>
            <a:off x="6038281" y="2465540"/>
            <a:ext cx="5369243" cy="3346324"/>
          </a:xfrm>
        </p:spPr>
      </p:pic>
      <p:pic>
        <p:nvPicPr>
          <p:cNvPr id="12" name="Content Placeholder 11" descr="A planet with a circle in the middle&#10;&#10;Description automatically generated">
            <a:extLst>
              <a:ext uri="{FF2B5EF4-FFF2-40B4-BE49-F238E27FC236}">
                <a16:creationId xmlns:a16="http://schemas.microsoft.com/office/drawing/2014/main" id="{66F07AC1-DC07-0A54-79BE-EA99C0783A3A}"/>
              </a:ext>
            </a:extLst>
          </p:cNvPr>
          <p:cNvPicPr>
            <a:picLocks noGrp="1" noChangeAspect="1"/>
          </p:cNvPicPr>
          <p:nvPr>
            <p:ph sz="quarter" idx="35"/>
          </p:nvPr>
        </p:nvPicPr>
        <p:blipFill>
          <a:blip r:embed="rId4"/>
          <a:stretch>
            <a:fillRect/>
          </a:stretch>
        </p:blipFill>
        <p:spPr>
          <a:xfrm>
            <a:off x="784476" y="2960176"/>
            <a:ext cx="4555050" cy="2557221"/>
          </a:xfrm>
        </p:spPr>
      </p:pic>
      <p:sp>
        <p:nvSpPr>
          <p:cNvPr id="14" name="Title 1">
            <a:extLst>
              <a:ext uri="{FF2B5EF4-FFF2-40B4-BE49-F238E27FC236}">
                <a16:creationId xmlns:a16="http://schemas.microsoft.com/office/drawing/2014/main" id="{06F66168-138B-C49E-D66B-022A9B1738FA}"/>
              </a:ext>
            </a:extLst>
          </p:cNvPr>
          <p:cNvSpPr txBox="1">
            <a:spLocks/>
          </p:cNvSpPr>
          <p:nvPr/>
        </p:nvSpPr>
        <p:spPr>
          <a:xfrm>
            <a:off x="6755786" y="431800"/>
            <a:ext cx="4047026" cy="1397265"/>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kern="1200" cap="all" spc="0" baseline="0">
                <a:solidFill>
                  <a:schemeClr val="accent3">
                    <a:lumMod val="75000"/>
                  </a:schemeClr>
                </a:solidFill>
                <a:latin typeface="+mj-lt"/>
                <a:ea typeface="+mj-ea"/>
                <a:cs typeface="Biome" panose="020B0503030204020804" pitchFamily="34" charset="0"/>
              </a:defRPr>
            </a:lvl1pPr>
          </a:lstStyle>
          <a:p>
            <a:r>
              <a:rPr lang="en-US" dirty="0"/>
              <a:t>Operational or Experimental Science</a:t>
            </a:r>
          </a:p>
        </p:txBody>
      </p:sp>
    </p:spTree>
    <p:extLst>
      <p:ext uri="{BB962C8B-B14F-4D97-AF65-F5344CB8AC3E}">
        <p14:creationId xmlns:p14="http://schemas.microsoft.com/office/powerpoint/2010/main" val="27280596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78000">
              <a:schemeClr val="accent6">
                <a:lumMod val="50000"/>
              </a:schemeClr>
            </a:gs>
            <a:gs pos="35040">
              <a:srgbClr val="020B11"/>
            </a:gs>
            <a:gs pos="11979">
              <a:schemeClr val="accent4">
                <a:lumMod val="50000"/>
              </a:schemeClr>
            </a:gs>
            <a:gs pos="0">
              <a:schemeClr val="accent4"/>
            </a:gs>
            <a:gs pos="99000">
              <a:schemeClr val="tx2">
                <a:lumMod val="50000"/>
              </a:schemeClr>
            </a:gs>
          </a:gsLst>
          <a:lin ang="7800000" scaled="0"/>
        </a:gradFill>
        <a:effectLst/>
      </p:bgPr>
    </p:bg>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CE1ABEC8-43FD-4F21-A7D2-70200D86263C}"/>
              </a:ext>
            </a:extLst>
          </p:cNvPr>
          <p:cNvSpPr>
            <a:spLocks noGrp="1"/>
          </p:cNvSpPr>
          <p:nvPr>
            <p:ph type="title"/>
          </p:nvPr>
        </p:nvSpPr>
        <p:spPr>
          <a:xfrm>
            <a:off x="835831" y="173735"/>
            <a:ext cx="4409514" cy="2203704"/>
          </a:xfrm>
        </p:spPr>
        <p:txBody>
          <a:bodyPr/>
          <a:lstStyle/>
          <a:p>
            <a:r>
              <a:rPr lang="en-US" dirty="0"/>
              <a:t>John 1:1-3</a:t>
            </a:r>
          </a:p>
        </p:txBody>
      </p:sp>
      <p:sp>
        <p:nvSpPr>
          <p:cNvPr id="14" name="Text Placeholder 2">
            <a:extLst>
              <a:ext uri="{FF2B5EF4-FFF2-40B4-BE49-F238E27FC236}">
                <a16:creationId xmlns:a16="http://schemas.microsoft.com/office/drawing/2014/main" id="{AE5F2E56-9F77-E1C2-EC04-EA959822CA61}"/>
              </a:ext>
            </a:extLst>
          </p:cNvPr>
          <p:cNvSpPr>
            <a:spLocks noGrp="1"/>
          </p:cNvSpPr>
          <p:nvPr>
            <p:ph sz="quarter" idx="14"/>
          </p:nvPr>
        </p:nvSpPr>
        <p:spPr>
          <a:xfrm>
            <a:off x="831849" y="3079119"/>
            <a:ext cx="4815915" cy="3214105"/>
          </a:xfrm>
        </p:spPr>
        <p:txBody>
          <a:bodyPr/>
          <a:lstStyle/>
          <a:p>
            <a:r>
              <a:rPr lang="en-US" sz="2400" dirty="0"/>
              <a:t>In the beginning was the Word, and the Word was with God, and the Word was God. The same was in the beginning with God. All things were made by Him; and without Him was not any thing made that was made.</a:t>
            </a:r>
          </a:p>
        </p:txBody>
      </p:sp>
    </p:spTree>
    <p:extLst>
      <p:ext uri="{BB962C8B-B14F-4D97-AF65-F5344CB8AC3E}">
        <p14:creationId xmlns:p14="http://schemas.microsoft.com/office/powerpoint/2010/main" val="2395464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6A971A9-0C5C-DDFC-67F9-2E5A55F12F67}"/>
              </a:ext>
            </a:extLst>
          </p:cNvPr>
          <p:cNvSpPr>
            <a:spLocks noGrp="1"/>
          </p:cNvSpPr>
          <p:nvPr>
            <p:ph type="sldNum" sz="quarter" idx="12"/>
          </p:nvPr>
        </p:nvSpPr>
        <p:spPr>
          <a:xfrm>
            <a:off x="9140971" y="6226198"/>
            <a:ext cx="2743200" cy="365125"/>
          </a:xfrm>
        </p:spPr>
        <p:txBody>
          <a:bodyPr/>
          <a:lstStyle/>
          <a:p>
            <a:fld id="{FE024F78-56A6-7740-B68D-8D4D026EDF3F}" type="slidenum">
              <a:rPr lang="en-US" smtClean="0"/>
              <a:pPr/>
              <a:t>3</a:t>
            </a:fld>
            <a:endParaRPr lang="en-US" dirty="0"/>
          </a:p>
        </p:txBody>
      </p:sp>
      <p:pic>
        <p:nvPicPr>
          <p:cNvPr id="5" name="Picture 4" descr="A portrait of a person with long white hair&#10;&#10;Description automatically generated">
            <a:extLst>
              <a:ext uri="{FF2B5EF4-FFF2-40B4-BE49-F238E27FC236}">
                <a16:creationId xmlns:a16="http://schemas.microsoft.com/office/drawing/2014/main" id="{F54E5F88-AFB5-8EAA-9DD0-F02F0F705E34}"/>
              </a:ext>
            </a:extLst>
          </p:cNvPr>
          <p:cNvPicPr>
            <a:picLocks noChangeAspect="1"/>
          </p:cNvPicPr>
          <p:nvPr/>
        </p:nvPicPr>
        <p:blipFill>
          <a:blip r:embed="rId3"/>
          <a:stretch>
            <a:fillRect/>
          </a:stretch>
        </p:blipFill>
        <p:spPr>
          <a:xfrm>
            <a:off x="883920" y="757882"/>
            <a:ext cx="3647440" cy="2049335"/>
          </a:xfrm>
          <a:prstGeom prst="rect">
            <a:avLst/>
          </a:prstGeom>
        </p:spPr>
      </p:pic>
      <p:pic>
        <p:nvPicPr>
          <p:cNvPr id="8" name="Picture 7" descr="A person with a beard&#10;&#10;Description automatically generated">
            <a:extLst>
              <a:ext uri="{FF2B5EF4-FFF2-40B4-BE49-F238E27FC236}">
                <a16:creationId xmlns:a16="http://schemas.microsoft.com/office/drawing/2014/main" id="{7FABE332-491B-388E-D457-62F484B5E1EB}"/>
              </a:ext>
            </a:extLst>
          </p:cNvPr>
          <p:cNvPicPr>
            <a:picLocks noChangeAspect="1"/>
          </p:cNvPicPr>
          <p:nvPr/>
        </p:nvPicPr>
        <p:blipFill>
          <a:blip r:embed="rId4"/>
          <a:stretch>
            <a:fillRect/>
          </a:stretch>
        </p:blipFill>
        <p:spPr>
          <a:xfrm>
            <a:off x="5532171" y="643062"/>
            <a:ext cx="1791157" cy="2262828"/>
          </a:xfrm>
          <a:prstGeom prst="rect">
            <a:avLst/>
          </a:prstGeom>
        </p:spPr>
      </p:pic>
      <p:pic>
        <p:nvPicPr>
          <p:cNvPr id="10" name="Picture 9" descr="A person in a tuxedo with his hand on his head&#10;&#10;Description automatically generated">
            <a:extLst>
              <a:ext uri="{FF2B5EF4-FFF2-40B4-BE49-F238E27FC236}">
                <a16:creationId xmlns:a16="http://schemas.microsoft.com/office/drawing/2014/main" id="{CE87F57C-78D3-FE1C-43FD-FAAEE8C071F6}"/>
              </a:ext>
            </a:extLst>
          </p:cNvPr>
          <p:cNvPicPr>
            <a:picLocks noChangeAspect="1"/>
          </p:cNvPicPr>
          <p:nvPr/>
        </p:nvPicPr>
        <p:blipFill>
          <a:blip r:embed="rId5"/>
          <a:stretch>
            <a:fillRect/>
          </a:stretch>
        </p:blipFill>
        <p:spPr>
          <a:xfrm>
            <a:off x="8721414" y="537311"/>
            <a:ext cx="1791157" cy="2368579"/>
          </a:xfrm>
          <a:prstGeom prst="rect">
            <a:avLst/>
          </a:prstGeom>
        </p:spPr>
      </p:pic>
      <p:pic>
        <p:nvPicPr>
          <p:cNvPr id="12" name="Picture 11" descr="A person with a beard and a bow tie&#10;&#10;Description automatically generated">
            <a:extLst>
              <a:ext uri="{FF2B5EF4-FFF2-40B4-BE49-F238E27FC236}">
                <a16:creationId xmlns:a16="http://schemas.microsoft.com/office/drawing/2014/main" id="{D8D1CB80-16BB-4F0A-E763-BA1D96147C9B}"/>
              </a:ext>
            </a:extLst>
          </p:cNvPr>
          <p:cNvPicPr>
            <a:picLocks noChangeAspect="1"/>
          </p:cNvPicPr>
          <p:nvPr/>
        </p:nvPicPr>
        <p:blipFill>
          <a:blip r:embed="rId6"/>
          <a:stretch>
            <a:fillRect/>
          </a:stretch>
        </p:blipFill>
        <p:spPr>
          <a:xfrm>
            <a:off x="765031" y="3565692"/>
            <a:ext cx="3766330" cy="2534426"/>
          </a:xfrm>
          <a:prstGeom prst="rect">
            <a:avLst/>
          </a:prstGeom>
        </p:spPr>
      </p:pic>
      <p:pic>
        <p:nvPicPr>
          <p:cNvPr id="4" name="Picture 3" descr="A person with a beard&#10;&#10;Description automatically generated">
            <a:extLst>
              <a:ext uri="{FF2B5EF4-FFF2-40B4-BE49-F238E27FC236}">
                <a16:creationId xmlns:a16="http://schemas.microsoft.com/office/drawing/2014/main" id="{0DA838F5-3814-2D4C-40F7-A56E9102CC30}"/>
              </a:ext>
            </a:extLst>
          </p:cNvPr>
          <p:cNvPicPr>
            <a:picLocks noChangeAspect="1"/>
          </p:cNvPicPr>
          <p:nvPr/>
        </p:nvPicPr>
        <p:blipFill>
          <a:blip r:embed="rId7"/>
          <a:stretch>
            <a:fillRect/>
          </a:stretch>
        </p:blipFill>
        <p:spPr>
          <a:xfrm>
            <a:off x="8808551" y="3575624"/>
            <a:ext cx="1976120" cy="2474885"/>
          </a:xfrm>
          <a:prstGeom prst="rect">
            <a:avLst/>
          </a:prstGeom>
        </p:spPr>
      </p:pic>
      <p:pic>
        <p:nvPicPr>
          <p:cNvPr id="6" name="Picture 5" descr="A painting of a person with a beard&#10;&#10;Description automatically generated">
            <a:extLst>
              <a:ext uri="{FF2B5EF4-FFF2-40B4-BE49-F238E27FC236}">
                <a16:creationId xmlns:a16="http://schemas.microsoft.com/office/drawing/2014/main" id="{674F42C1-F907-93DB-AC17-6E3CDFB5F926}"/>
              </a:ext>
            </a:extLst>
          </p:cNvPr>
          <p:cNvPicPr>
            <a:picLocks noChangeAspect="1"/>
          </p:cNvPicPr>
          <p:nvPr/>
        </p:nvPicPr>
        <p:blipFill>
          <a:blip r:embed="rId8"/>
          <a:stretch>
            <a:fillRect/>
          </a:stretch>
        </p:blipFill>
        <p:spPr>
          <a:xfrm>
            <a:off x="5548846" y="3565692"/>
            <a:ext cx="1924433" cy="2392007"/>
          </a:xfrm>
          <a:prstGeom prst="rect">
            <a:avLst/>
          </a:prstGeom>
        </p:spPr>
      </p:pic>
      <p:sp>
        <p:nvSpPr>
          <p:cNvPr id="7" name="TextBox 6">
            <a:extLst>
              <a:ext uri="{FF2B5EF4-FFF2-40B4-BE49-F238E27FC236}">
                <a16:creationId xmlns:a16="http://schemas.microsoft.com/office/drawing/2014/main" id="{A4133D8A-D8C8-7686-980C-B190E88CE309}"/>
              </a:ext>
            </a:extLst>
          </p:cNvPr>
          <p:cNvSpPr txBox="1"/>
          <p:nvPr/>
        </p:nvSpPr>
        <p:spPr>
          <a:xfrm>
            <a:off x="1185188" y="2844225"/>
            <a:ext cx="3346172" cy="584775"/>
          </a:xfrm>
          <a:prstGeom prst="rect">
            <a:avLst/>
          </a:prstGeom>
          <a:noFill/>
        </p:spPr>
        <p:txBody>
          <a:bodyPr wrap="square">
            <a:spAutoFit/>
          </a:bodyPr>
          <a:lstStyle/>
          <a:p>
            <a:r>
              <a:rPr kumimoji="0" lang="en-US" sz="3200" b="0" i="0" u="none" strike="noStrike" kern="1200" cap="none" spc="0" normalizeH="0" baseline="0" noProof="0" dirty="0">
                <a:ln>
                  <a:noFill/>
                </a:ln>
                <a:solidFill>
                  <a:srgbClr val="FFFFFF"/>
                </a:solidFill>
                <a:effectLst/>
                <a:uLnTx/>
                <a:uFillTx/>
                <a:latin typeface="Google Sans"/>
                <a:ea typeface="+mn-ea"/>
                <a:cs typeface="+mn-cs"/>
              </a:rPr>
              <a:t>Sir Isaac Newton</a:t>
            </a:r>
            <a:endParaRPr lang="en-US" dirty="0"/>
          </a:p>
        </p:txBody>
      </p:sp>
      <p:sp>
        <p:nvSpPr>
          <p:cNvPr id="9" name="TextBox 8">
            <a:extLst>
              <a:ext uri="{FF2B5EF4-FFF2-40B4-BE49-F238E27FC236}">
                <a16:creationId xmlns:a16="http://schemas.microsoft.com/office/drawing/2014/main" id="{2E107EF7-69FA-5E01-6975-3C6F45E0574E}"/>
              </a:ext>
            </a:extLst>
          </p:cNvPr>
          <p:cNvSpPr txBox="1"/>
          <p:nvPr/>
        </p:nvSpPr>
        <p:spPr>
          <a:xfrm>
            <a:off x="4845860" y="2833667"/>
            <a:ext cx="3647440" cy="584775"/>
          </a:xfrm>
          <a:prstGeom prst="rect">
            <a:avLst/>
          </a:prstGeom>
          <a:noFill/>
        </p:spPr>
        <p:txBody>
          <a:bodyPr wrap="square">
            <a:spAutoFit/>
          </a:bodyPr>
          <a:lstStyle/>
          <a:p>
            <a:r>
              <a:rPr lang="en-US" sz="3200" dirty="0">
                <a:solidFill>
                  <a:srgbClr val="FFFFFF"/>
                </a:solidFill>
                <a:latin typeface="Google Sans"/>
              </a:rPr>
              <a:t>James Clerk Maxwell</a:t>
            </a:r>
            <a:endParaRPr lang="en-US" dirty="0"/>
          </a:p>
        </p:txBody>
      </p:sp>
      <p:sp>
        <p:nvSpPr>
          <p:cNvPr id="11" name="TextBox 10">
            <a:extLst>
              <a:ext uri="{FF2B5EF4-FFF2-40B4-BE49-F238E27FC236}">
                <a16:creationId xmlns:a16="http://schemas.microsoft.com/office/drawing/2014/main" id="{A4A47D85-6029-36E3-BE33-C812AF801560}"/>
              </a:ext>
            </a:extLst>
          </p:cNvPr>
          <p:cNvSpPr txBox="1"/>
          <p:nvPr/>
        </p:nvSpPr>
        <p:spPr>
          <a:xfrm>
            <a:off x="8721414" y="2907110"/>
            <a:ext cx="2950048" cy="584775"/>
          </a:xfrm>
          <a:prstGeom prst="rect">
            <a:avLst/>
          </a:prstGeom>
          <a:noFill/>
        </p:spPr>
        <p:txBody>
          <a:bodyPr wrap="square">
            <a:spAutoFit/>
          </a:bodyPr>
          <a:lstStyle/>
          <a:p>
            <a:r>
              <a:rPr kumimoji="0" lang="en-US" sz="3200" b="0" i="0" u="none" strike="noStrike" kern="1200" cap="none" spc="0" normalizeH="0" baseline="0" noProof="0" dirty="0">
                <a:ln>
                  <a:noFill/>
                </a:ln>
                <a:solidFill>
                  <a:srgbClr val="FFFFFF"/>
                </a:solidFill>
                <a:effectLst/>
                <a:uLnTx/>
                <a:uFillTx/>
                <a:latin typeface="Google Sans"/>
                <a:ea typeface="+mn-ea"/>
                <a:cs typeface="+mn-cs"/>
              </a:rPr>
              <a:t>Michael Faraday</a:t>
            </a:r>
            <a:endParaRPr lang="en-US" dirty="0"/>
          </a:p>
        </p:txBody>
      </p:sp>
      <p:sp>
        <p:nvSpPr>
          <p:cNvPr id="13" name="TextBox 12">
            <a:extLst>
              <a:ext uri="{FF2B5EF4-FFF2-40B4-BE49-F238E27FC236}">
                <a16:creationId xmlns:a16="http://schemas.microsoft.com/office/drawing/2014/main" id="{1803F491-9105-4A99-FAFF-8D189A2203CC}"/>
              </a:ext>
            </a:extLst>
          </p:cNvPr>
          <p:cNvSpPr txBox="1"/>
          <p:nvPr/>
        </p:nvSpPr>
        <p:spPr>
          <a:xfrm>
            <a:off x="1377895" y="5998134"/>
            <a:ext cx="2960757" cy="584775"/>
          </a:xfrm>
          <a:prstGeom prst="rect">
            <a:avLst/>
          </a:prstGeom>
          <a:noFill/>
        </p:spPr>
        <p:txBody>
          <a:bodyPr wrap="square">
            <a:spAutoFit/>
          </a:bodyPr>
          <a:lstStyle/>
          <a:p>
            <a:r>
              <a:rPr kumimoji="0" lang="en-US" sz="3200" b="0" i="0" u="none" strike="noStrike" kern="1200" cap="none" spc="0" normalizeH="0" baseline="0" noProof="0" dirty="0">
                <a:ln>
                  <a:noFill/>
                </a:ln>
                <a:solidFill>
                  <a:srgbClr val="FFFFFF"/>
                </a:solidFill>
                <a:effectLst/>
                <a:uLnTx/>
                <a:uFillTx/>
                <a:latin typeface="Google Sans"/>
                <a:ea typeface="+mn-ea"/>
                <a:cs typeface="+mn-cs"/>
              </a:rPr>
              <a:t>Louis Pasteur</a:t>
            </a:r>
            <a:endParaRPr lang="en-US" dirty="0"/>
          </a:p>
        </p:txBody>
      </p:sp>
      <p:sp>
        <p:nvSpPr>
          <p:cNvPr id="15" name="TextBox 14">
            <a:extLst>
              <a:ext uri="{FF2B5EF4-FFF2-40B4-BE49-F238E27FC236}">
                <a16:creationId xmlns:a16="http://schemas.microsoft.com/office/drawing/2014/main" id="{6AEF8CB7-0D3D-AD73-DD06-4872AE05D2D1}"/>
              </a:ext>
            </a:extLst>
          </p:cNvPr>
          <p:cNvSpPr txBox="1"/>
          <p:nvPr/>
        </p:nvSpPr>
        <p:spPr>
          <a:xfrm>
            <a:off x="5052519" y="5887405"/>
            <a:ext cx="2960757" cy="584775"/>
          </a:xfrm>
          <a:prstGeom prst="rect">
            <a:avLst/>
          </a:prstGeom>
          <a:noFill/>
        </p:spPr>
        <p:txBody>
          <a:bodyPr wrap="square">
            <a:spAutoFit/>
          </a:bodyPr>
          <a:lstStyle/>
          <a:p>
            <a:r>
              <a:rPr kumimoji="0" lang="en-US" sz="3200" b="0" i="0" u="none" strike="noStrike" kern="1200" cap="none" spc="0" normalizeH="0" baseline="0" noProof="0" dirty="0">
                <a:ln>
                  <a:noFill/>
                </a:ln>
                <a:solidFill>
                  <a:srgbClr val="FFFFFF"/>
                </a:solidFill>
                <a:effectLst/>
                <a:uLnTx/>
                <a:uFillTx/>
                <a:latin typeface="Google Sans"/>
                <a:ea typeface="+mn-ea"/>
                <a:cs typeface="+mn-cs"/>
              </a:rPr>
              <a:t>Johannes Kepler</a:t>
            </a:r>
            <a:endParaRPr lang="en-US" dirty="0"/>
          </a:p>
        </p:txBody>
      </p:sp>
      <p:sp>
        <p:nvSpPr>
          <p:cNvPr id="16" name="TextBox 15">
            <a:extLst>
              <a:ext uri="{FF2B5EF4-FFF2-40B4-BE49-F238E27FC236}">
                <a16:creationId xmlns:a16="http://schemas.microsoft.com/office/drawing/2014/main" id="{A1F4085E-F5AD-6063-A279-379424808067}"/>
              </a:ext>
            </a:extLst>
          </p:cNvPr>
          <p:cNvSpPr txBox="1"/>
          <p:nvPr/>
        </p:nvSpPr>
        <p:spPr>
          <a:xfrm>
            <a:off x="8909056" y="5887404"/>
            <a:ext cx="2133602" cy="584775"/>
          </a:xfrm>
          <a:prstGeom prst="rect">
            <a:avLst/>
          </a:prstGeom>
          <a:noFill/>
        </p:spPr>
        <p:txBody>
          <a:bodyPr wrap="square">
            <a:spAutoFit/>
          </a:bodyPr>
          <a:lstStyle/>
          <a:p>
            <a:r>
              <a:rPr kumimoji="0" lang="en-US" sz="3200" b="0" i="0" u="none" strike="noStrike" kern="1200" cap="none" spc="0" normalizeH="0" baseline="0" noProof="0" dirty="0">
                <a:ln>
                  <a:noFill/>
                </a:ln>
                <a:solidFill>
                  <a:srgbClr val="FFFFFF"/>
                </a:solidFill>
                <a:effectLst/>
                <a:uLnTx/>
                <a:uFillTx/>
                <a:latin typeface="Google Sans"/>
                <a:ea typeface="+mn-ea"/>
                <a:cs typeface="+mn-cs"/>
              </a:rPr>
              <a:t>Lord Kelvin</a:t>
            </a:r>
            <a:endParaRPr lang="en-US" dirty="0"/>
          </a:p>
        </p:txBody>
      </p:sp>
      <p:sp>
        <p:nvSpPr>
          <p:cNvPr id="2" name="Oval 1">
            <a:extLst>
              <a:ext uri="{FF2B5EF4-FFF2-40B4-BE49-F238E27FC236}">
                <a16:creationId xmlns:a16="http://schemas.microsoft.com/office/drawing/2014/main" id="{C2C85519-5547-5D27-17F5-2A5D94D0456D}"/>
              </a:ext>
            </a:extLst>
          </p:cNvPr>
          <p:cNvSpPr/>
          <p:nvPr/>
        </p:nvSpPr>
        <p:spPr>
          <a:xfrm>
            <a:off x="3860800" y="537311"/>
            <a:ext cx="5422900" cy="3105566"/>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Tree>
    <p:extLst>
      <p:ext uri="{BB962C8B-B14F-4D97-AF65-F5344CB8AC3E}">
        <p14:creationId xmlns:p14="http://schemas.microsoft.com/office/powerpoint/2010/main" val="3243506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6A971A9-0C5C-DDFC-67F9-2E5A55F12F67}"/>
              </a:ext>
            </a:extLst>
          </p:cNvPr>
          <p:cNvSpPr>
            <a:spLocks noGrp="1"/>
          </p:cNvSpPr>
          <p:nvPr>
            <p:ph type="sldNum" sz="quarter" idx="12"/>
          </p:nvPr>
        </p:nvSpPr>
        <p:spPr>
          <a:xfrm>
            <a:off x="9140971" y="6226198"/>
            <a:ext cx="2743200" cy="365125"/>
          </a:xfrm>
        </p:spPr>
        <p:txBody>
          <a:bodyPr/>
          <a:lstStyle/>
          <a:p>
            <a:fld id="{FE024F78-56A6-7740-B68D-8D4D026EDF3F}" type="slidenum">
              <a:rPr lang="en-US" smtClean="0"/>
              <a:pPr/>
              <a:t>4</a:t>
            </a:fld>
            <a:endParaRPr lang="en-US" dirty="0"/>
          </a:p>
        </p:txBody>
      </p:sp>
      <p:pic>
        <p:nvPicPr>
          <p:cNvPr id="7" name="Picture 6" descr="A person with a beard and quote&#10;&#10;Description automatically generated">
            <a:extLst>
              <a:ext uri="{FF2B5EF4-FFF2-40B4-BE49-F238E27FC236}">
                <a16:creationId xmlns:a16="http://schemas.microsoft.com/office/drawing/2014/main" id="{797C7252-120B-E30F-CFBB-43326C0D8101}"/>
              </a:ext>
            </a:extLst>
          </p:cNvPr>
          <p:cNvPicPr>
            <a:picLocks noChangeAspect="1"/>
          </p:cNvPicPr>
          <p:nvPr/>
        </p:nvPicPr>
        <p:blipFill>
          <a:blip r:embed="rId3"/>
          <a:stretch>
            <a:fillRect/>
          </a:stretch>
        </p:blipFill>
        <p:spPr>
          <a:xfrm>
            <a:off x="698500" y="889000"/>
            <a:ext cx="10795000" cy="5080000"/>
          </a:xfrm>
          <a:prstGeom prst="rect">
            <a:avLst/>
          </a:prstGeom>
        </p:spPr>
      </p:pic>
    </p:spTree>
    <p:extLst>
      <p:ext uri="{BB962C8B-B14F-4D97-AF65-F5344CB8AC3E}">
        <p14:creationId xmlns:p14="http://schemas.microsoft.com/office/powerpoint/2010/main" val="3942749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6A971A9-0C5C-DDFC-67F9-2E5A55F12F67}"/>
              </a:ext>
            </a:extLst>
          </p:cNvPr>
          <p:cNvSpPr>
            <a:spLocks noGrp="1"/>
          </p:cNvSpPr>
          <p:nvPr>
            <p:ph type="sldNum" sz="quarter" idx="12"/>
          </p:nvPr>
        </p:nvSpPr>
        <p:spPr>
          <a:xfrm>
            <a:off x="9140971" y="6226198"/>
            <a:ext cx="2743200" cy="365125"/>
          </a:xfrm>
        </p:spPr>
        <p:txBody>
          <a:bodyPr/>
          <a:lstStyle/>
          <a:p>
            <a:fld id="{FE024F78-56A6-7740-B68D-8D4D026EDF3F}" type="slidenum">
              <a:rPr lang="en-US" smtClean="0"/>
              <a:pPr/>
              <a:t>5</a:t>
            </a:fld>
            <a:endParaRPr lang="en-US" dirty="0"/>
          </a:p>
        </p:txBody>
      </p:sp>
      <p:pic>
        <p:nvPicPr>
          <p:cNvPr id="6" name="Picture 5" descr="A person in a suit&#10;&#10;Description automatically generated">
            <a:extLst>
              <a:ext uri="{FF2B5EF4-FFF2-40B4-BE49-F238E27FC236}">
                <a16:creationId xmlns:a16="http://schemas.microsoft.com/office/drawing/2014/main" id="{27460340-05D9-F716-636B-CFC918589497}"/>
              </a:ext>
            </a:extLst>
          </p:cNvPr>
          <p:cNvPicPr>
            <a:picLocks noChangeAspect="1"/>
          </p:cNvPicPr>
          <p:nvPr/>
        </p:nvPicPr>
        <p:blipFill>
          <a:blip r:embed="rId3"/>
          <a:stretch>
            <a:fillRect/>
          </a:stretch>
        </p:blipFill>
        <p:spPr>
          <a:xfrm>
            <a:off x="7341628" y="1348778"/>
            <a:ext cx="2999256" cy="3947122"/>
          </a:xfrm>
          <a:prstGeom prst="rect">
            <a:avLst/>
          </a:prstGeom>
        </p:spPr>
      </p:pic>
      <p:pic>
        <p:nvPicPr>
          <p:cNvPr id="9" name="Picture 8" descr="A person in a suit&#10;&#10;Description automatically generated">
            <a:extLst>
              <a:ext uri="{FF2B5EF4-FFF2-40B4-BE49-F238E27FC236}">
                <a16:creationId xmlns:a16="http://schemas.microsoft.com/office/drawing/2014/main" id="{BF57105B-CDA2-EAC0-69E3-238E67C152FA}"/>
              </a:ext>
            </a:extLst>
          </p:cNvPr>
          <p:cNvPicPr>
            <a:picLocks noChangeAspect="1"/>
          </p:cNvPicPr>
          <p:nvPr/>
        </p:nvPicPr>
        <p:blipFill>
          <a:blip r:embed="rId4"/>
          <a:stretch>
            <a:fillRect/>
          </a:stretch>
        </p:blipFill>
        <p:spPr>
          <a:xfrm>
            <a:off x="2095499" y="1348778"/>
            <a:ext cx="3240175" cy="3947122"/>
          </a:xfrm>
          <a:prstGeom prst="rect">
            <a:avLst/>
          </a:prstGeom>
        </p:spPr>
      </p:pic>
      <p:sp>
        <p:nvSpPr>
          <p:cNvPr id="11" name="TextBox 10">
            <a:extLst>
              <a:ext uri="{FF2B5EF4-FFF2-40B4-BE49-F238E27FC236}">
                <a16:creationId xmlns:a16="http://schemas.microsoft.com/office/drawing/2014/main" id="{190918D2-E36A-9F46-9F77-D70279EE0D34}"/>
              </a:ext>
            </a:extLst>
          </p:cNvPr>
          <p:cNvSpPr txBox="1"/>
          <p:nvPr/>
        </p:nvSpPr>
        <p:spPr>
          <a:xfrm>
            <a:off x="2667000" y="5502356"/>
            <a:ext cx="2286000" cy="584775"/>
          </a:xfrm>
          <a:prstGeom prst="rect">
            <a:avLst/>
          </a:prstGeom>
          <a:noFill/>
        </p:spPr>
        <p:txBody>
          <a:bodyPr wrap="square">
            <a:spAutoFit/>
          </a:bodyPr>
          <a:lstStyle/>
          <a:p>
            <a:r>
              <a:rPr kumimoji="0" lang="en-US" sz="3200" b="0" i="0" u="none" strike="noStrike" kern="1200" cap="none" spc="0" normalizeH="0" baseline="0" noProof="0" dirty="0">
                <a:ln>
                  <a:noFill/>
                </a:ln>
                <a:solidFill>
                  <a:srgbClr val="FFFFFF"/>
                </a:solidFill>
                <a:effectLst/>
                <a:uLnTx/>
                <a:uFillTx/>
                <a:latin typeface="Google Sans"/>
                <a:ea typeface="+mn-ea"/>
                <a:cs typeface="+mn-cs"/>
              </a:rPr>
              <a:t>Charles Lyell</a:t>
            </a:r>
            <a:endParaRPr lang="en-US" sz="3200" dirty="0"/>
          </a:p>
        </p:txBody>
      </p:sp>
      <p:sp>
        <p:nvSpPr>
          <p:cNvPr id="12" name="TextBox 11">
            <a:extLst>
              <a:ext uri="{FF2B5EF4-FFF2-40B4-BE49-F238E27FC236}">
                <a16:creationId xmlns:a16="http://schemas.microsoft.com/office/drawing/2014/main" id="{5B62A484-8F87-B2BD-AC44-D55AB828AFF4}"/>
              </a:ext>
            </a:extLst>
          </p:cNvPr>
          <p:cNvSpPr txBox="1"/>
          <p:nvPr/>
        </p:nvSpPr>
        <p:spPr>
          <a:xfrm>
            <a:off x="7469656" y="5509222"/>
            <a:ext cx="2743200" cy="584775"/>
          </a:xfrm>
          <a:prstGeom prst="rect">
            <a:avLst/>
          </a:prstGeom>
          <a:noFill/>
        </p:spPr>
        <p:txBody>
          <a:bodyPr wrap="square">
            <a:spAutoFit/>
          </a:bodyPr>
          <a:lstStyle/>
          <a:p>
            <a:r>
              <a:rPr kumimoji="0" lang="en-US" sz="3200" b="0" i="0" u="none" strike="noStrike" kern="1200" cap="none" spc="0" normalizeH="0" baseline="0" noProof="0" dirty="0">
                <a:ln>
                  <a:noFill/>
                </a:ln>
                <a:solidFill>
                  <a:srgbClr val="FFFFFF"/>
                </a:solidFill>
                <a:effectLst/>
                <a:uLnTx/>
                <a:uFillTx/>
                <a:latin typeface="Google Sans"/>
                <a:ea typeface="+mn-ea"/>
                <a:cs typeface="+mn-cs"/>
              </a:rPr>
              <a:t>Charles Darwin</a:t>
            </a:r>
            <a:endParaRPr lang="en-US" sz="3200" dirty="0"/>
          </a:p>
        </p:txBody>
      </p:sp>
    </p:spTree>
    <p:extLst>
      <p:ext uri="{BB962C8B-B14F-4D97-AF65-F5344CB8AC3E}">
        <p14:creationId xmlns:p14="http://schemas.microsoft.com/office/powerpoint/2010/main" val="18634601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6A971A9-0C5C-DDFC-67F9-2E5A55F12F67}"/>
              </a:ext>
            </a:extLst>
          </p:cNvPr>
          <p:cNvSpPr>
            <a:spLocks noGrp="1"/>
          </p:cNvSpPr>
          <p:nvPr>
            <p:ph type="sldNum" sz="quarter" idx="12"/>
          </p:nvPr>
        </p:nvSpPr>
        <p:spPr>
          <a:xfrm>
            <a:off x="9140971" y="6226198"/>
            <a:ext cx="2743200" cy="365125"/>
          </a:xfrm>
        </p:spPr>
        <p:txBody>
          <a:bodyPr/>
          <a:lstStyle/>
          <a:p>
            <a:fld id="{FE024F78-56A6-7740-B68D-8D4D026EDF3F}" type="slidenum">
              <a:rPr lang="en-US" smtClean="0"/>
              <a:pPr/>
              <a:t>6</a:t>
            </a:fld>
            <a:endParaRPr lang="en-US" dirty="0"/>
          </a:p>
        </p:txBody>
      </p:sp>
      <p:sp>
        <p:nvSpPr>
          <p:cNvPr id="4" name="TextBox 3">
            <a:extLst>
              <a:ext uri="{FF2B5EF4-FFF2-40B4-BE49-F238E27FC236}">
                <a16:creationId xmlns:a16="http://schemas.microsoft.com/office/drawing/2014/main" id="{1A277623-00F0-4CDB-C826-997DA276A688}"/>
              </a:ext>
            </a:extLst>
          </p:cNvPr>
          <p:cNvSpPr txBox="1"/>
          <p:nvPr/>
        </p:nvSpPr>
        <p:spPr>
          <a:xfrm>
            <a:off x="878540" y="458957"/>
            <a:ext cx="10578353" cy="526297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FFFF"/>
                </a:solidFill>
                <a:effectLst/>
                <a:uLnTx/>
                <a:uFillTx/>
                <a:latin typeface="Arial Nova"/>
                <a:ea typeface="+mn-ea"/>
                <a:cs typeface="+mn-cs"/>
              </a:rPr>
              <a:t>Our willingness to accept scientific claims that are against common sense is the key to an understanding of the real struggle between science and the supernatural. We take the side of science in spite of the patent absurdity of some of its constructs, in spite of its failure to fulfill many of its extravagant promises of health and life, in spite of the tolerance of the scientific community for unsubstantiated just-so stories, because we have a prior commitment, a commitment to materialism. It is not that the methods and institutions of science somehow compel us to accept a material explanation of the phenomenal world, but, on the contrary, that we are forced by our a priori adherence to material causes to create an apparatus of investigation and a set of concepts that produce material explanations, no matter how counter-intuitive, no matter how mystifying to the uninitiated. Moreover, that materialism is absolute, </a:t>
            </a:r>
            <a:r>
              <a:rPr kumimoji="0" lang="en-US" sz="2400" b="1" i="1" u="sng" strike="noStrike" kern="1200" cap="none" spc="0" normalizeH="0" baseline="0" noProof="0" dirty="0">
                <a:ln>
                  <a:noFill/>
                </a:ln>
                <a:solidFill>
                  <a:srgbClr val="FFFFFF"/>
                </a:solidFill>
                <a:effectLst/>
                <a:uLnTx/>
                <a:uFillTx/>
                <a:latin typeface="Arial Nova"/>
                <a:ea typeface="+mn-ea"/>
                <a:cs typeface="+mn-cs"/>
              </a:rPr>
              <a:t>for we cannot allow a Divine Foot in the door.</a:t>
            </a:r>
          </a:p>
        </p:txBody>
      </p:sp>
      <p:sp>
        <p:nvSpPr>
          <p:cNvPr id="6" name="TextBox 5">
            <a:extLst>
              <a:ext uri="{FF2B5EF4-FFF2-40B4-BE49-F238E27FC236}">
                <a16:creationId xmlns:a16="http://schemas.microsoft.com/office/drawing/2014/main" id="{D7C4E69C-A58F-4B70-3F21-580200FFB148}"/>
              </a:ext>
            </a:extLst>
          </p:cNvPr>
          <p:cNvSpPr txBox="1"/>
          <p:nvPr/>
        </p:nvSpPr>
        <p:spPr>
          <a:xfrm>
            <a:off x="2545975" y="5724390"/>
            <a:ext cx="7691718" cy="707886"/>
          </a:xfrm>
          <a:prstGeom prst="rect">
            <a:avLst/>
          </a:prstGeom>
          <a:noFill/>
        </p:spPr>
        <p:txBody>
          <a:bodyPr wrap="square">
            <a:spAutoFit/>
          </a:bodyPr>
          <a:lstStyle/>
          <a:p>
            <a:r>
              <a:rPr kumimoji="0" lang="en-US" sz="2000" b="1" i="0" u="none" strike="noStrike" kern="1200" cap="none" spc="0" normalizeH="0" baseline="0" noProof="0" dirty="0">
                <a:ln>
                  <a:noFill/>
                </a:ln>
                <a:solidFill>
                  <a:srgbClr val="FFFFFF"/>
                </a:solidFill>
                <a:effectLst/>
                <a:uLnTx/>
                <a:uFillTx/>
                <a:latin typeface="Arial Nova"/>
                <a:ea typeface="+mn-ea"/>
                <a:cs typeface="Biome" panose="020B0503030204020804" pitchFamily="34" charset="0"/>
              </a:rPr>
              <a:t>RICHARD LEWONTIN</a:t>
            </a:r>
            <a:br>
              <a:rPr kumimoji="0" lang="en-US" sz="3200" b="0" i="0" u="none" strike="noStrike" kern="1200" cap="all" spc="0" normalizeH="0" baseline="0" noProof="0" dirty="0">
                <a:ln>
                  <a:noFill/>
                </a:ln>
                <a:solidFill>
                  <a:srgbClr val="73EBF9">
                    <a:lumMod val="75000"/>
                  </a:srgbClr>
                </a:solidFill>
                <a:effectLst/>
                <a:uLnTx/>
                <a:uFillTx/>
                <a:latin typeface="Biome"/>
                <a:ea typeface="+mj-ea"/>
                <a:cs typeface="Biome" panose="020B0503030204020804" pitchFamily="34" charset="0"/>
              </a:rPr>
            </a:br>
            <a:r>
              <a:rPr kumimoji="0" lang="en-US" sz="2000" b="1" i="0" u="none" strike="noStrike" kern="1200" cap="none" spc="0" normalizeH="0" baseline="0" noProof="0" dirty="0">
                <a:ln>
                  <a:noFill/>
                </a:ln>
                <a:solidFill>
                  <a:srgbClr val="FFFFFF"/>
                </a:solidFill>
                <a:effectLst/>
                <a:uLnTx/>
                <a:uFillTx/>
                <a:latin typeface="Arial Nova"/>
                <a:ea typeface="+mj-ea"/>
                <a:cs typeface="Biome" panose="020B0503030204020804" pitchFamily="34" charset="0"/>
              </a:rPr>
              <a:t>“Billions and Billions of Demons” - JANUARY 9, 1997 ISSUE</a:t>
            </a:r>
            <a:endParaRPr lang="en-US" dirty="0"/>
          </a:p>
        </p:txBody>
      </p:sp>
    </p:spTree>
    <p:extLst>
      <p:ext uri="{BB962C8B-B14F-4D97-AF65-F5344CB8AC3E}">
        <p14:creationId xmlns:p14="http://schemas.microsoft.com/office/powerpoint/2010/main" val="3353980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6A971A9-0C5C-DDFC-67F9-2E5A55F12F67}"/>
              </a:ext>
            </a:extLst>
          </p:cNvPr>
          <p:cNvSpPr>
            <a:spLocks noGrp="1"/>
          </p:cNvSpPr>
          <p:nvPr>
            <p:ph type="sldNum" sz="quarter" idx="12"/>
          </p:nvPr>
        </p:nvSpPr>
        <p:spPr>
          <a:xfrm>
            <a:off x="9140971" y="6226198"/>
            <a:ext cx="2743200" cy="365125"/>
          </a:xfrm>
        </p:spPr>
        <p:txBody>
          <a:bodyPr/>
          <a:lstStyle/>
          <a:p>
            <a:fld id="{FE024F78-56A6-7740-B68D-8D4D026EDF3F}" type="slidenum">
              <a:rPr lang="en-US" smtClean="0"/>
              <a:pPr/>
              <a:t>7</a:t>
            </a:fld>
            <a:endParaRPr lang="en-US" dirty="0"/>
          </a:p>
        </p:txBody>
      </p:sp>
      <p:pic>
        <p:nvPicPr>
          <p:cNvPr id="4" name="Picture 3" descr="A person with his hand on his face&#10;&#10;Description automatically generated">
            <a:extLst>
              <a:ext uri="{FF2B5EF4-FFF2-40B4-BE49-F238E27FC236}">
                <a16:creationId xmlns:a16="http://schemas.microsoft.com/office/drawing/2014/main" id="{EAF15E53-B8C5-631B-B5FE-C344E146F97A}"/>
              </a:ext>
            </a:extLst>
          </p:cNvPr>
          <p:cNvPicPr>
            <a:picLocks noChangeAspect="1"/>
          </p:cNvPicPr>
          <p:nvPr/>
        </p:nvPicPr>
        <p:blipFill>
          <a:blip r:embed="rId3"/>
          <a:stretch>
            <a:fillRect/>
          </a:stretch>
        </p:blipFill>
        <p:spPr>
          <a:xfrm>
            <a:off x="756520" y="1536810"/>
            <a:ext cx="2446931" cy="3319670"/>
          </a:xfrm>
          <a:prstGeom prst="rect">
            <a:avLst/>
          </a:prstGeom>
        </p:spPr>
      </p:pic>
      <p:pic>
        <p:nvPicPr>
          <p:cNvPr id="6" name="Picture 5" descr="A person in a blue shirt and black suit&#10;&#10;Description automatically generated">
            <a:extLst>
              <a:ext uri="{FF2B5EF4-FFF2-40B4-BE49-F238E27FC236}">
                <a16:creationId xmlns:a16="http://schemas.microsoft.com/office/drawing/2014/main" id="{F7256011-2172-99A4-490F-35324A6DF33D}"/>
              </a:ext>
            </a:extLst>
          </p:cNvPr>
          <p:cNvPicPr>
            <a:picLocks noChangeAspect="1"/>
          </p:cNvPicPr>
          <p:nvPr/>
        </p:nvPicPr>
        <p:blipFill>
          <a:blip r:embed="rId4"/>
          <a:stretch>
            <a:fillRect/>
          </a:stretch>
        </p:blipFill>
        <p:spPr>
          <a:xfrm>
            <a:off x="3550181" y="1536810"/>
            <a:ext cx="2208359" cy="3319670"/>
          </a:xfrm>
          <a:prstGeom prst="rect">
            <a:avLst/>
          </a:prstGeom>
        </p:spPr>
      </p:pic>
      <p:pic>
        <p:nvPicPr>
          <p:cNvPr id="5" name="Picture 4" descr="A person with a beard and glasses smiling&#10;&#10;Description automatically generated">
            <a:extLst>
              <a:ext uri="{FF2B5EF4-FFF2-40B4-BE49-F238E27FC236}">
                <a16:creationId xmlns:a16="http://schemas.microsoft.com/office/drawing/2014/main" id="{95F7FEFD-58B4-0CDC-B0CE-251C3CF2AA7B}"/>
              </a:ext>
            </a:extLst>
          </p:cNvPr>
          <p:cNvPicPr>
            <a:picLocks noChangeAspect="1"/>
          </p:cNvPicPr>
          <p:nvPr/>
        </p:nvPicPr>
        <p:blipFill>
          <a:blip r:embed="rId5"/>
          <a:stretch>
            <a:fillRect/>
          </a:stretch>
        </p:blipFill>
        <p:spPr>
          <a:xfrm>
            <a:off x="6093397" y="1536810"/>
            <a:ext cx="2700915" cy="3319670"/>
          </a:xfrm>
          <a:prstGeom prst="rect">
            <a:avLst/>
          </a:prstGeom>
        </p:spPr>
      </p:pic>
      <p:pic>
        <p:nvPicPr>
          <p:cNvPr id="8" name="Picture 7" descr="A close-up of a person smiling&#10;&#10;Description automatically generated">
            <a:extLst>
              <a:ext uri="{FF2B5EF4-FFF2-40B4-BE49-F238E27FC236}">
                <a16:creationId xmlns:a16="http://schemas.microsoft.com/office/drawing/2014/main" id="{BE4E573A-0D3E-4731-E822-933312AADBBD}"/>
              </a:ext>
            </a:extLst>
          </p:cNvPr>
          <p:cNvPicPr>
            <a:picLocks noChangeAspect="1"/>
          </p:cNvPicPr>
          <p:nvPr/>
        </p:nvPicPr>
        <p:blipFill>
          <a:blip r:embed="rId6"/>
          <a:stretch>
            <a:fillRect/>
          </a:stretch>
        </p:blipFill>
        <p:spPr>
          <a:xfrm>
            <a:off x="9140971" y="1536810"/>
            <a:ext cx="2377002" cy="3319670"/>
          </a:xfrm>
          <a:prstGeom prst="rect">
            <a:avLst/>
          </a:prstGeom>
        </p:spPr>
      </p:pic>
      <p:sp>
        <p:nvSpPr>
          <p:cNvPr id="2" name="TextBox 1">
            <a:extLst>
              <a:ext uri="{FF2B5EF4-FFF2-40B4-BE49-F238E27FC236}">
                <a16:creationId xmlns:a16="http://schemas.microsoft.com/office/drawing/2014/main" id="{3892071A-AF9C-6F99-741D-04780BDA1373}"/>
              </a:ext>
            </a:extLst>
          </p:cNvPr>
          <p:cNvSpPr txBox="1"/>
          <p:nvPr/>
        </p:nvSpPr>
        <p:spPr>
          <a:xfrm>
            <a:off x="616820" y="5053627"/>
            <a:ext cx="2774080" cy="584775"/>
          </a:xfrm>
          <a:prstGeom prst="rect">
            <a:avLst/>
          </a:prstGeom>
          <a:noFill/>
        </p:spPr>
        <p:txBody>
          <a:bodyPr wrap="square">
            <a:spAutoFit/>
          </a:bodyPr>
          <a:lstStyle/>
          <a:p>
            <a:r>
              <a:rPr kumimoji="0" lang="en-US" sz="3200" b="0" i="0" u="none" strike="noStrike" kern="1200" cap="none" spc="0" normalizeH="0" baseline="0" noProof="0" dirty="0">
                <a:ln>
                  <a:noFill/>
                </a:ln>
                <a:solidFill>
                  <a:srgbClr val="FFFFFF"/>
                </a:solidFill>
                <a:effectLst/>
                <a:uLnTx/>
                <a:uFillTx/>
                <a:latin typeface="Google Sans"/>
                <a:ea typeface="+mn-ea"/>
                <a:cs typeface="+mn-cs"/>
              </a:rPr>
              <a:t>Phillip Johnson</a:t>
            </a:r>
            <a:endParaRPr lang="en-US" dirty="0"/>
          </a:p>
        </p:txBody>
      </p:sp>
      <p:sp>
        <p:nvSpPr>
          <p:cNvPr id="7" name="TextBox 6">
            <a:extLst>
              <a:ext uri="{FF2B5EF4-FFF2-40B4-BE49-F238E27FC236}">
                <a16:creationId xmlns:a16="http://schemas.microsoft.com/office/drawing/2014/main" id="{3A2201C4-F754-D34F-6D38-1CC3AEF485F7}"/>
              </a:ext>
            </a:extLst>
          </p:cNvPr>
          <p:cNvSpPr txBox="1"/>
          <p:nvPr/>
        </p:nvSpPr>
        <p:spPr>
          <a:xfrm>
            <a:off x="3390900" y="5044778"/>
            <a:ext cx="6096000" cy="584775"/>
          </a:xfrm>
          <a:prstGeom prst="rect">
            <a:avLst/>
          </a:prstGeom>
          <a:noFill/>
        </p:spPr>
        <p:txBody>
          <a:bodyPr wrap="square">
            <a:spAutoFit/>
          </a:bodyPr>
          <a:lstStyle/>
          <a:p>
            <a:r>
              <a:rPr kumimoji="0" lang="en-US" sz="3200" b="0" i="0" u="none" strike="noStrike" kern="1200" cap="none" spc="0" normalizeH="0" baseline="0" noProof="0" dirty="0">
                <a:ln>
                  <a:noFill/>
                </a:ln>
                <a:solidFill>
                  <a:srgbClr val="FFFFFF"/>
                </a:solidFill>
                <a:effectLst/>
                <a:uLnTx/>
                <a:uFillTx/>
                <a:latin typeface="Google Sans"/>
                <a:ea typeface="+mn-ea"/>
                <a:cs typeface="+mn-cs"/>
              </a:rPr>
              <a:t>Stephen Myer</a:t>
            </a:r>
            <a:endParaRPr lang="en-US" dirty="0"/>
          </a:p>
        </p:txBody>
      </p:sp>
      <p:sp>
        <p:nvSpPr>
          <p:cNvPr id="9" name="TextBox 8">
            <a:extLst>
              <a:ext uri="{FF2B5EF4-FFF2-40B4-BE49-F238E27FC236}">
                <a16:creationId xmlns:a16="http://schemas.microsoft.com/office/drawing/2014/main" id="{10BA588B-7D8F-BA94-5CA8-410A1AEF5561}"/>
              </a:ext>
            </a:extLst>
          </p:cNvPr>
          <p:cNvSpPr txBox="1"/>
          <p:nvPr/>
        </p:nvSpPr>
        <p:spPr>
          <a:xfrm>
            <a:off x="6279280" y="5053627"/>
            <a:ext cx="2774080" cy="584775"/>
          </a:xfrm>
          <a:prstGeom prst="rect">
            <a:avLst/>
          </a:prstGeom>
          <a:noFill/>
        </p:spPr>
        <p:txBody>
          <a:bodyPr wrap="square">
            <a:spAutoFit/>
          </a:bodyPr>
          <a:lstStyle/>
          <a:p>
            <a:r>
              <a:rPr kumimoji="0" lang="en-US" sz="3200" b="0" i="0" u="none" strike="noStrike" kern="1200" cap="none" spc="0" normalizeH="0" baseline="0" noProof="0" dirty="0">
                <a:ln>
                  <a:noFill/>
                </a:ln>
                <a:solidFill>
                  <a:srgbClr val="FFFFFF"/>
                </a:solidFill>
                <a:effectLst/>
                <a:uLnTx/>
                <a:uFillTx/>
                <a:latin typeface="Google Sans"/>
                <a:ea typeface="+mn-ea"/>
                <a:cs typeface="+mn-cs"/>
              </a:rPr>
              <a:t>Michael </a:t>
            </a:r>
            <a:r>
              <a:rPr kumimoji="0" lang="en-US" sz="3200" b="0" i="0" u="none" strike="noStrike" kern="1200" cap="none" spc="0" normalizeH="0" baseline="0" noProof="0" dirty="0" err="1">
                <a:ln>
                  <a:noFill/>
                </a:ln>
                <a:solidFill>
                  <a:srgbClr val="FFFFFF"/>
                </a:solidFill>
                <a:effectLst/>
                <a:uLnTx/>
                <a:uFillTx/>
                <a:latin typeface="Google Sans"/>
                <a:ea typeface="+mn-ea"/>
                <a:cs typeface="+mn-cs"/>
              </a:rPr>
              <a:t>Behe</a:t>
            </a:r>
            <a:endParaRPr lang="en-US" dirty="0"/>
          </a:p>
        </p:txBody>
      </p:sp>
      <p:sp>
        <p:nvSpPr>
          <p:cNvPr id="10" name="TextBox 9">
            <a:extLst>
              <a:ext uri="{FF2B5EF4-FFF2-40B4-BE49-F238E27FC236}">
                <a16:creationId xmlns:a16="http://schemas.microsoft.com/office/drawing/2014/main" id="{355A17E1-A038-0519-6CD4-2C2BDE378032}"/>
              </a:ext>
            </a:extLst>
          </p:cNvPr>
          <p:cNvSpPr txBox="1"/>
          <p:nvPr/>
        </p:nvSpPr>
        <p:spPr>
          <a:xfrm>
            <a:off x="9140971" y="5071384"/>
            <a:ext cx="2434209" cy="584775"/>
          </a:xfrm>
          <a:prstGeom prst="rect">
            <a:avLst/>
          </a:prstGeom>
          <a:noFill/>
        </p:spPr>
        <p:txBody>
          <a:bodyPr wrap="square">
            <a:spAutoFit/>
          </a:bodyPr>
          <a:lstStyle/>
          <a:p>
            <a:r>
              <a:rPr kumimoji="0" lang="en-US" sz="3200" b="0" i="0" u="none" strike="noStrike" kern="1200" cap="none" spc="0" normalizeH="0" baseline="0" noProof="0" dirty="0">
                <a:ln>
                  <a:noFill/>
                </a:ln>
                <a:solidFill>
                  <a:srgbClr val="FFFFFF"/>
                </a:solidFill>
                <a:effectLst/>
                <a:uLnTx/>
                <a:uFillTx/>
                <a:latin typeface="Google Sans"/>
                <a:ea typeface="+mn-ea"/>
                <a:cs typeface="+mn-cs"/>
              </a:rPr>
              <a:t>John Lennox</a:t>
            </a:r>
            <a:endParaRPr lang="en-US" dirty="0"/>
          </a:p>
        </p:txBody>
      </p:sp>
      <p:pic>
        <p:nvPicPr>
          <p:cNvPr id="11" name="Picture 10">
            <a:extLst>
              <a:ext uri="{FF2B5EF4-FFF2-40B4-BE49-F238E27FC236}">
                <a16:creationId xmlns:a16="http://schemas.microsoft.com/office/drawing/2014/main" id="{EC489475-A190-973A-FD03-FD76E2FE87E7}"/>
              </a:ext>
            </a:extLst>
          </p:cNvPr>
          <p:cNvPicPr>
            <a:picLocks noChangeAspect="1"/>
          </p:cNvPicPr>
          <p:nvPr/>
        </p:nvPicPr>
        <p:blipFill>
          <a:blip r:embed="rId7"/>
          <a:stretch>
            <a:fillRect/>
          </a:stretch>
        </p:blipFill>
        <p:spPr>
          <a:xfrm>
            <a:off x="2928961" y="752406"/>
            <a:ext cx="3380780" cy="5838917"/>
          </a:xfrm>
          <a:prstGeom prst="rect">
            <a:avLst/>
          </a:prstGeom>
        </p:spPr>
      </p:pic>
    </p:spTree>
    <p:extLst>
      <p:ext uri="{BB962C8B-B14F-4D97-AF65-F5344CB8AC3E}">
        <p14:creationId xmlns:p14="http://schemas.microsoft.com/office/powerpoint/2010/main" val="2347117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83E06-8BEA-1DD3-D0D6-391C08880EBF}"/>
              </a:ext>
            </a:extLst>
          </p:cNvPr>
          <p:cNvSpPr>
            <a:spLocks noGrp="1"/>
          </p:cNvSpPr>
          <p:nvPr>
            <p:ph type="title"/>
          </p:nvPr>
        </p:nvSpPr>
        <p:spPr>
          <a:xfrm>
            <a:off x="741680" y="430482"/>
            <a:ext cx="10500989" cy="1327464"/>
          </a:xfrm>
        </p:spPr>
        <p:txBody>
          <a:bodyPr/>
          <a:lstStyle/>
          <a:p>
            <a:r>
              <a:rPr lang="en-US" dirty="0"/>
              <a:t>The information problem – who or what wrote the code?</a:t>
            </a:r>
          </a:p>
        </p:txBody>
      </p:sp>
      <p:sp>
        <p:nvSpPr>
          <p:cNvPr id="5" name="Slide Number Placeholder 4">
            <a:extLst>
              <a:ext uri="{FF2B5EF4-FFF2-40B4-BE49-F238E27FC236}">
                <a16:creationId xmlns:a16="http://schemas.microsoft.com/office/drawing/2014/main" id="{E87B8B6A-2B28-5C38-80E7-0EBE705FFBBF}"/>
              </a:ext>
            </a:extLst>
          </p:cNvPr>
          <p:cNvSpPr>
            <a:spLocks noGrp="1"/>
          </p:cNvSpPr>
          <p:nvPr>
            <p:ph type="sldNum" sz="quarter" idx="12"/>
          </p:nvPr>
        </p:nvSpPr>
        <p:spPr>
          <a:xfrm>
            <a:off x="9140971" y="6226198"/>
            <a:ext cx="2743200" cy="365125"/>
          </a:xfrm>
        </p:spPr>
        <p:txBody>
          <a:bodyPr/>
          <a:lstStyle/>
          <a:p>
            <a:fld id="{FE024F78-56A6-7740-B68D-8D4D026EDF3F}" type="slidenum">
              <a:rPr lang="en-US" smtClean="0"/>
              <a:pPr/>
              <a:t>8</a:t>
            </a:fld>
            <a:endParaRPr lang="en-US" dirty="0"/>
          </a:p>
        </p:txBody>
      </p:sp>
      <p:pic>
        <p:nvPicPr>
          <p:cNvPr id="10" name="Content Placeholder 9" descr="A close-up of a computer screen&#10;&#10;Description automatically generated">
            <a:extLst>
              <a:ext uri="{FF2B5EF4-FFF2-40B4-BE49-F238E27FC236}">
                <a16:creationId xmlns:a16="http://schemas.microsoft.com/office/drawing/2014/main" id="{9590C02E-5773-3140-2999-B120FFF0F2A5}"/>
              </a:ext>
            </a:extLst>
          </p:cNvPr>
          <p:cNvPicPr>
            <a:picLocks noGrp="1" noChangeAspect="1"/>
          </p:cNvPicPr>
          <p:nvPr>
            <p:ph sz="quarter" idx="36"/>
          </p:nvPr>
        </p:nvPicPr>
        <p:blipFill>
          <a:blip r:embed="rId3"/>
          <a:stretch>
            <a:fillRect/>
          </a:stretch>
        </p:blipFill>
        <p:spPr>
          <a:xfrm>
            <a:off x="856364" y="2410890"/>
            <a:ext cx="3842636" cy="2151876"/>
          </a:xfrm>
        </p:spPr>
      </p:pic>
      <p:pic>
        <p:nvPicPr>
          <p:cNvPr id="11" name="Picture 10">
            <a:extLst>
              <a:ext uri="{FF2B5EF4-FFF2-40B4-BE49-F238E27FC236}">
                <a16:creationId xmlns:a16="http://schemas.microsoft.com/office/drawing/2014/main" id="{AD67F8DE-5B99-2D26-9ACB-69EFE715D74D}"/>
              </a:ext>
            </a:extLst>
          </p:cNvPr>
          <p:cNvPicPr>
            <a:picLocks noChangeAspect="1"/>
          </p:cNvPicPr>
          <p:nvPr/>
        </p:nvPicPr>
        <p:blipFill>
          <a:blip r:embed="rId4"/>
          <a:stretch>
            <a:fillRect/>
          </a:stretch>
        </p:blipFill>
        <p:spPr>
          <a:xfrm>
            <a:off x="4952643" y="2410889"/>
            <a:ext cx="6390368" cy="3583511"/>
          </a:xfrm>
          <a:prstGeom prst="rect">
            <a:avLst/>
          </a:prstGeom>
        </p:spPr>
      </p:pic>
    </p:spTree>
    <p:extLst>
      <p:ext uri="{BB962C8B-B14F-4D97-AF65-F5344CB8AC3E}">
        <p14:creationId xmlns:p14="http://schemas.microsoft.com/office/powerpoint/2010/main" val="2853619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83E06-8BEA-1DD3-D0D6-391C08880EBF}"/>
              </a:ext>
            </a:extLst>
          </p:cNvPr>
          <p:cNvSpPr>
            <a:spLocks noGrp="1"/>
          </p:cNvSpPr>
          <p:nvPr>
            <p:ph type="title"/>
          </p:nvPr>
        </p:nvSpPr>
        <p:spPr>
          <a:xfrm>
            <a:off x="741680" y="430482"/>
            <a:ext cx="10500989" cy="1327464"/>
          </a:xfrm>
        </p:spPr>
        <p:txBody>
          <a:bodyPr/>
          <a:lstStyle/>
          <a:p>
            <a:r>
              <a:rPr lang="en-US" dirty="0"/>
              <a:t>Can Natural Laws (Chemistry and Physics) create informational messages in Code?</a:t>
            </a:r>
          </a:p>
        </p:txBody>
      </p:sp>
      <p:sp>
        <p:nvSpPr>
          <p:cNvPr id="5" name="Slide Number Placeholder 4">
            <a:extLst>
              <a:ext uri="{FF2B5EF4-FFF2-40B4-BE49-F238E27FC236}">
                <a16:creationId xmlns:a16="http://schemas.microsoft.com/office/drawing/2014/main" id="{E87B8B6A-2B28-5C38-80E7-0EBE705FFBBF}"/>
              </a:ext>
            </a:extLst>
          </p:cNvPr>
          <p:cNvSpPr>
            <a:spLocks noGrp="1"/>
          </p:cNvSpPr>
          <p:nvPr>
            <p:ph type="sldNum" sz="quarter" idx="12"/>
          </p:nvPr>
        </p:nvSpPr>
        <p:spPr>
          <a:xfrm>
            <a:off x="9140971" y="6226198"/>
            <a:ext cx="2743200" cy="365125"/>
          </a:xfrm>
        </p:spPr>
        <p:txBody>
          <a:bodyPr/>
          <a:lstStyle/>
          <a:p>
            <a:fld id="{FE024F78-56A6-7740-B68D-8D4D026EDF3F}" type="slidenum">
              <a:rPr lang="en-US" smtClean="0"/>
              <a:pPr/>
              <a:t>9</a:t>
            </a:fld>
            <a:endParaRPr lang="en-US" dirty="0"/>
          </a:p>
        </p:txBody>
      </p:sp>
      <p:sp>
        <p:nvSpPr>
          <p:cNvPr id="9" name="TextBox 8">
            <a:extLst>
              <a:ext uri="{FF2B5EF4-FFF2-40B4-BE49-F238E27FC236}">
                <a16:creationId xmlns:a16="http://schemas.microsoft.com/office/drawing/2014/main" id="{746E7982-16FF-ADCC-E95E-65339050EF47}"/>
              </a:ext>
            </a:extLst>
          </p:cNvPr>
          <p:cNvSpPr txBox="1"/>
          <p:nvPr/>
        </p:nvSpPr>
        <p:spPr>
          <a:xfrm>
            <a:off x="4696932" y="2644170"/>
            <a:ext cx="6097772"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b="1" dirty="0">
                <a:solidFill>
                  <a:srgbClr val="FF0000"/>
                </a:solidFill>
                <a:latin typeface="Roboto" panose="02000000000000000000" pitchFamily="2" charset="0"/>
              </a:rPr>
              <a:t>BTA </a:t>
            </a:r>
            <a:r>
              <a:rPr lang="en-US" sz="3200" b="1" dirty="0" err="1">
                <a:solidFill>
                  <a:srgbClr val="FF0000"/>
                </a:solidFill>
                <a:latin typeface="Roboto" panose="02000000000000000000" pitchFamily="2" charset="0"/>
              </a:rPr>
              <a:t>BTA</a:t>
            </a:r>
            <a:r>
              <a:rPr lang="en-US" sz="3200" b="1" dirty="0">
                <a:solidFill>
                  <a:srgbClr val="FF0000"/>
                </a:solidFill>
                <a:latin typeface="Roboto" panose="02000000000000000000" pitchFamily="2" charset="0"/>
              </a:rPr>
              <a:t> </a:t>
            </a:r>
            <a:r>
              <a:rPr lang="en-US" sz="3200" b="1" dirty="0" err="1">
                <a:solidFill>
                  <a:srgbClr val="FF0000"/>
                </a:solidFill>
                <a:latin typeface="Roboto" panose="02000000000000000000" pitchFamily="2" charset="0"/>
              </a:rPr>
              <a:t>BTA</a:t>
            </a:r>
            <a:r>
              <a:rPr lang="en-US" sz="3200" b="1" dirty="0">
                <a:solidFill>
                  <a:srgbClr val="FF0000"/>
                </a:solidFill>
                <a:latin typeface="Roboto" panose="02000000000000000000" pitchFamily="2" charset="0"/>
              </a:rPr>
              <a:t> </a:t>
            </a:r>
            <a:r>
              <a:rPr lang="en-US" sz="3200" b="1" dirty="0" err="1">
                <a:solidFill>
                  <a:srgbClr val="FF0000"/>
                </a:solidFill>
                <a:latin typeface="Roboto" panose="02000000000000000000" pitchFamily="2" charset="0"/>
              </a:rPr>
              <a:t>BTA</a:t>
            </a:r>
            <a:r>
              <a:rPr lang="en-US" sz="3200" b="1" dirty="0">
                <a:solidFill>
                  <a:srgbClr val="FF0000"/>
                </a:solidFill>
                <a:latin typeface="Roboto" panose="02000000000000000000" pitchFamily="2" charset="0"/>
              </a:rPr>
              <a:t> </a:t>
            </a:r>
            <a:r>
              <a:rPr lang="en-US" sz="3200" b="1" dirty="0" err="1">
                <a:solidFill>
                  <a:srgbClr val="FF0000"/>
                </a:solidFill>
                <a:latin typeface="Roboto" panose="02000000000000000000" pitchFamily="2" charset="0"/>
              </a:rPr>
              <a:t>BTA</a:t>
            </a:r>
            <a:r>
              <a:rPr lang="en-US" sz="3200" b="1" dirty="0">
                <a:solidFill>
                  <a:srgbClr val="FF0000"/>
                </a:solidFill>
                <a:latin typeface="Roboto" panose="02000000000000000000" pitchFamily="2" charset="0"/>
              </a:rPr>
              <a:t> </a:t>
            </a:r>
            <a:r>
              <a:rPr lang="en-US" sz="3200" b="1" dirty="0" err="1">
                <a:solidFill>
                  <a:srgbClr val="FF0000"/>
                </a:solidFill>
                <a:latin typeface="Roboto" panose="02000000000000000000" pitchFamily="2" charset="0"/>
              </a:rPr>
              <a:t>BTA</a:t>
            </a:r>
            <a:endParaRPr kumimoji="0" lang="en-US" sz="3200" b="0" i="0" u="none" strike="noStrike" kern="1200" cap="none" spc="0" normalizeH="0" baseline="0" noProof="0" dirty="0">
              <a:ln>
                <a:noFill/>
              </a:ln>
              <a:solidFill>
                <a:srgbClr val="FF0000"/>
              </a:solidFill>
              <a:effectLst/>
              <a:uLnTx/>
              <a:uFillTx/>
              <a:latin typeface="Arial Nova"/>
              <a:ea typeface="+mn-ea"/>
              <a:cs typeface="+mn-cs"/>
            </a:endParaRPr>
          </a:p>
        </p:txBody>
      </p:sp>
      <p:sp>
        <p:nvSpPr>
          <p:cNvPr id="12" name="TextBox 11">
            <a:extLst>
              <a:ext uri="{FF2B5EF4-FFF2-40B4-BE49-F238E27FC236}">
                <a16:creationId xmlns:a16="http://schemas.microsoft.com/office/drawing/2014/main" id="{E50D284B-863C-1D61-F025-FD90DA13A893}"/>
              </a:ext>
            </a:extLst>
          </p:cNvPr>
          <p:cNvSpPr txBox="1"/>
          <p:nvPr/>
        </p:nvSpPr>
        <p:spPr>
          <a:xfrm>
            <a:off x="4792626" y="4435184"/>
            <a:ext cx="6097772" cy="107721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b="1" dirty="0">
                <a:solidFill>
                  <a:srgbClr val="FF0000"/>
                </a:solidFill>
                <a:latin typeface="Roboto" panose="02000000000000000000" pitchFamily="2" charset="0"/>
              </a:rPr>
              <a:t>THE BOY SWUNG THE BAT AT THE BALL</a:t>
            </a:r>
            <a:endParaRPr kumimoji="0" lang="en-US" sz="3200" b="0" i="0" u="none" strike="noStrike" kern="1200" cap="none" spc="0" normalizeH="0" baseline="0" noProof="0" dirty="0">
              <a:ln>
                <a:noFill/>
              </a:ln>
              <a:solidFill>
                <a:srgbClr val="FF0000"/>
              </a:solidFill>
              <a:effectLst/>
              <a:uLnTx/>
              <a:uFillTx/>
              <a:latin typeface="Arial Nova"/>
              <a:ea typeface="+mn-ea"/>
              <a:cs typeface="+mn-cs"/>
            </a:endParaRPr>
          </a:p>
        </p:txBody>
      </p:sp>
      <p:sp>
        <p:nvSpPr>
          <p:cNvPr id="14" name="TextBox 13">
            <a:extLst>
              <a:ext uri="{FF2B5EF4-FFF2-40B4-BE49-F238E27FC236}">
                <a16:creationId xmlns:a16="http://schemas.microsoft.com/office/drawing/2014/main" id="{E3591C87-02FA-B919-282E-77FEB577B9E0}"/>
              </a:ext>
            </a:extLst>
          </p:cNvPr>
          <p:cNvSpPr txBox="1"/>
          <p:nvPr/>
        </p:nvSpPr>
        <p:spPr>
          <a:xfrm>
            <a:off x="685800" y="2644169"/>
            <a:ext cx="3351914"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Google Sans"/>
                <a:ea typeface="+mn-ea"/>
                <a:cs typeface="+mn-cs"/>
              </a:rPr>
              <a:t>Simple / Repetitive</a:t>
            </a:r>
            <a:endParaRPr kumimoji="0" lang="en-US" sz="1800" b="0" i="0" u="none" strike="noStrike" kern="1200" cap="none" spc="0" normalizeH="0" baseline="0" noProof="0" dirty="0">
              <a:ln>
                <a:noFill/>
              </a:ln>
              <a:solidFill>
                <a:srgbClr val="000000"/>
              </a:solidFill>
              <a:effectLst/>
              <a:uLnTx/>
              <a:uFillTx/>
              <a:latin typeface="Arial Nova"/>
              <a:ea typeface="+mn-ea"/>
              <a:cs typeface="+mn-cs"/>
            </a:endParaRPr>
          </a:p>
        </p:txBody>
      </p:sp>
      <p:sp>
        <p:nvSpPr>
          <p:cNvPr id="15" name="TextBox 14">
            <a:extLst>
              <a:ext uri="{FF2B5EF4-FFF2-40B4-BE49-F238E27FC236}">
                <a16:creationId xmlns:a16="http://schemas.microsoft.com/office/drawing/2014/main" id="{F81CB7B5-E425-7886-E76A-BB909D0E773F}"/>
              </a:ext>
            </a:extLst>
          </p:cNvPr>
          <p:cNvSpPr txBox="1"/>
          <p:nvPr/>
        </p:nvSpPr>
        <p:spPr>
          <a:xfrm>
            <a:off x="741680" y="4389209"/>
            <a:ext cx="3351914" cy="107721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Google Sans"/>
                <a:ea typeface="+mn-ea"/>
                <a:cs typeface="+mn-cs"/>
              </a:rPr>
              <a:t>Complex/irregular and non-repeating</a:t>
            </a:r>
            <a:endParaRPr kumimoji="0" lang="en-US" sz="1800" b="0" i="0" u="none" strike="noStrike" kern="1200" cap="none" spc="0" normalizeH="0" baseline="0" noProof="0" dirty="0">
              <a:ln>
                <a:noFill/>
              </a:ln>
              <a:solidFill>
                <a:srgbClr val="000000"/>
              </a:solidFill>
              <a:effectLst/>
              <a:uLnTx/>
              <a:uFillTx/>
              <a:latin typeface="Arial Nova"/>
              <a:ea typeface="+mn-ea"/>
              <a:cs typeface="+mn-cs"/>
            </a:endParaRPr>
          </a:p>
        </p:txBody>
      </p:sp>
    </p:spTree>
    <p:extLst>
      <p:ext uri="{BB962C8B-B14F-4D97-AF65-F5344CB8AC3E}">
        <p14:creationId xmlns:p14="http://schemas.microsoft.com/office/powerpoint/2010/main" val="3614701317"/>
      </p:ext>
    </p:extLst>
  </p:cSld>
  <p:clrMapOvr>
    <a:masterClrMapping/>
  </p:clrMapOvr>
</p:sld>
</file>

<file path=ppt/theme/theme1.xml><?xml version="1.0" encoding="utf-8"?>
<a:theme xmlns:a="http://schemas.openxmlformats.org/drawingml/2006/main" name="Custom">
  <a:themeElements>
    <a:clrScheme name="Custom 17">
      <a:dk1>
        <a:srgbClr val="000000"/>
      </a:dk1>
      <a:lt1>
        <a:srgbClr val="FFFFFF"/>
      </a:lt1>
      <a:dk2>
        <a:srgbClr val="FC4EFB"/>
      </a:dk2>
      <a:lt2>
        <a:srgbClr val="E7E6E6"/>
      </a:lt2>
      <a:accent1>
        <a:srgbClr val="FAF24C"/>
      </a:accent1>
      <a:accent2>
        <a:srgbClr val="5EFCAC"/>
      </a:accent2>
      <a:accent3>
        <a:srgbClr val="73EBF9"/>
      </a:accent3>
      <a:accent4>
        <a:srgbClr val="316CFC"/>
      </a:accent4>
      <a:accent5>
        <a:srgbClr val="B059FD"/>
      </a:accent5>
      <a:accent6>
        <a:srgbClr val="9405FC"/>
      </a:accent6>
      <a:hlink>
        <a:srgbClr val="FFFFFF"/>
      </a:hlink>
      <a:folHlink>
        <a:srgbClr val="FFFFFF"/>
      </a:folHlink>
    </a:clrScheme>
    <a:fontScheme name="Custom 15">
      <a:majorFont>
        <a:latin typeface="Biome"/>
        <a:ea typeface=""/>
        <a:cs typeface=""/>
      </a:majorFont>
      <a:minorFont>
        <a:latin typeface="Arial Nov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M11936837_win32_SL_V11" id="{EAD6EF7B-6F25-4469-AF6A-07D6EB1461DD}" vid="{30FEA78B-2F89-4FF0-8415-E3920802C58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4137456-21FC-4AE2-8A94-BF06CAF2EB9B}">
  <ds:schemaRefs>
    <ds:schemaRef ds:uri="http://schemas.microsoft.com/sharepoint/v3/contenttype/forms"/>
  </ds:schemaRefs>
</ds:datastoreItem>
</file>

<file path=customXml/itemProps2.xml><?xml version="1.0" encoding="utf-8"?>
<ds:datastoreItem xmlns:ds="http://schemas.openxmlformats.org/officeDocument/2006/customXml" ds:itemID="{E305301E-11B3-4B9D-A588-21F3C9809371}">
  <ds:schemaRefs>
    <ds:schemaRef ds:uri="http://www.w3.org/XML/1998/namespace"/>
    <ds:schemaRef ds:uri="http://purl.org/dc/elements/1.1/"/>
    <ds:schemaRef ds:uri="http://schemas.microsoft.com/office/2006/metadata/properties"/>
    <ds:schemaRef ds:uri="230e9df3-be65-4c73-a93b-d1236ebd677e"/>
    <ds:schemaRef ds:uri="http://purl.org/dc/terms/"/>
    <ds:schemaRef ds:uri="http://purl.org/dc/dcmitype/"/>
    <ds:schemaRef ds:uri="http://schemas.microsoft.com/office/infopath/2007/PartnerControls"/>
    <ds:schemaRef ds:uri="http://schemas.microsoft.com/office/2006/documentManagement/types"/>
    <ds:schemaRef ds:uri="http://schemas.microsoft.com/sharepoint/v3"/>
    <ds:schemaRef ds:uri="http://schemas.openxmlformats.org/package/2006/metadata/core-properties"/>
    <ds:schemaRef ds:uri="16c05727-aa75-4e4a-9b5f-8a80a1165891"/>
    <ds:schemaRef ds:uri="71af3243-3dd4-4a8d-8c0d-dd76da1f02a5"/>
  </ds:schemaRefs>
</ds:datastoreItem>
</file>

<file path=customXml/itemProps3.xml><?xml version="1.0" encoding="utf-8"?>
<ds:datastoreItem xmlns:ds="http://schemas.openxmlformats.org/officeDocument/2006/customXml" ds:itemID="{C77B561B-3A65-4A22-9691-EB838E7F9B8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{6FAD3340-AA97-42BE-87C0-EEBF46C8D25A}tf11936837_win32</Template>
  <TotalTime>776</TotalTime>
  <Words>659</Words>
  <Application>Microsoft Office PowerPoint</Application>
  <PresentationFormat>Widescreen</PresentationFormat>
  <Paragraphs>92</Paragraphs>
  <Slides>21</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Arial Nova</vt:lpstr>
      <vt:lpstr>Biome</vt:lpstr>
      <vt:lpstr>Calibri</vt:lpstr>
      <vt:lpstr>Google Sans</vt:lpstr>
      <vt:lpstr>Roboto</vt:lpstr>
      <vt:lpstr>Custom</vt:lpstr>
      <vt:lpstr>Scientific Apologetics</vt:lpstr>
      <vt:lpstr>Romans 1:20  </vt:lpstr>
      <vt:lpstr>PowerPoint Presentation</vt:lpstr>
      <vt:lpstr>PowerPoint Presentation</vt:lpstr>
      <vt:lpstr>PowerPoint Presentation</vt:lpstr>
      <vt:lpstr>PowerPoint Presentation</vt:lpstr>
      <vt:lpstr>PowerPoint Presentation</vt:lpstr>
      <vt:lpstr>The information problem – who or what wrote the code?</vt:lpstr>
      <vt:lpstr>Can Natural Laws (Chemistry and Physics) create informational messages in Code?</vt:lpstr>
      <vt:lpstr>Genetic Code in DNA</vt:lpstr>
      <vt:lpstr>Information in DNA</vt:lpstr>
      <vt:lpstr>Thomas H. Huxley On what a living cell was thought to be in Darwin’s day</vt:lpstr>
      <vt:lpstr>SETI PROJECT – Information Detection Would Mean Intelligence</vt:lpstr>
      <vt:lpstr>IRREDuCible Complexity</vt:lpstr>
      <vt:lpstr>PowerPoint Presentation</vt:lpstr>
      <vt:lpstr>Fine Tuning  </vt:lpstr>
      <vt:lpstr>PowerPoint Presentation</vt:lpstr>
      <vt:lpstr>PowerPoint Presentation</vt:lpstr>
      <vt:lpstr>Inferences to the Best Explanation and Origins Science – A problem</vt:lpstr>
      <vt:lpstr>Historical Science</vt:lpstr>
      <vt:lpstr>John 1:1-3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dc:title>
  <dc:creator>Dana Goodnight</dc:creator>
  <cp:lastModifiedBy>Dana Goodnight</cp:lastModifiedBy>
  <cp:revision>31</cp:revision>
  <cp:lastPrinted>2024-06-01T20:15:27Z</cp:lastPrinted>
  <dcterms:created xsi:type="dcterms:W3CDTF">2024-05-18T00:29:06Z</dcterms:created>
  <dcterms:modified xsi:type="dcterms:W3CDTF">2024-06-09T02:22:40Z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